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5"/>
  </p:notesMasterIdLst>
  <p:handoutMasterIdLst>
    <p:handoutMasterId r:id="rId16"/>
  </p:handoutMasterIdLst>
  <p:sldIdLst>
    <p:sldId id="2134806519" r:id="rId2"/>
    <p:sldId id="2134806523" r:id="rId3"/>
    <p:sldId id="2134806520" r:id="rId4"/>
    <p:sldId id="2134806522" r:id="rId5"/>
    <p:sldId id="2134806532" r:id="rId6"/>
    <p:sldId id="2134806528" r:id="rId7"/>
    <p:sldId id="2134806537" r:id="rId8"/>
    <p:sldId id="260" r:id="rId9"/>
    <p:sldId id="261" r:id="rId10"/>
    <p:sldId id="263" r:id="rId11"/>
    <p:sldId id="2134806538" r:id="rId12"/>
    <p:sldId id="2134806525"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4" userDrawn="1">
          <p15:clr>
            <a:srgbClr val="A4A3A4"/>
          </p15:clr>
        </p15:guide>
        <p15:guide id="2" orient="horz" pos="3480" userDrawn="1">
          <p15:clr>
            <a:srgbClr val="A4A3A4"/>
          </p15:clr>
        </p15:guide>
        <p15:guide id="3" orient="horz" pos="1968"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0FE45A-7076-C060-3926-02C230FFCD7B}" name="Gartner, David (Cognizant)" initials="GD(" userId="S::930056@cognizant.com::31109c44-657a-4c1f-917c-0cd2083250d2" providerId="AD"/>
  <p188:author id="{99F93FB6-C18C-5FBA-5487-DBE9A471B604}" name="Jennifer Kelly" initials="JK" userId="c+VufwqJC72uMbGB6Qy3ESl4lWVfVYW4DP6fjOUmpX4=" providerId="None"/>
  <p188:author id="{AFF83BBF-8DC2-56B1-7D97-F4B62A6558D1}" name="Holsinger, Sophie (Contractor)" initials="H(" userId="qSv0elhcSqVZ6Und2jvxKda9UaW6eolhxm7dQQjF6aw=" providerId="None"/>
  <p188:author id="{0DF45BD4-5C8A-2E2D-FEE5-54A7402B3C0A}" name="Michelle Loeb" initials="ML" userId="y5thoKV0uDjaThbJPgxbMhWQvDJapLNicr5yuEWdci8=" providerId="None"/>
  <p188:author id="{561DB6D9-3341-C508-291F-4E7B425C4BEE}" name="La Cascia, Lynne (Cognizant)" initials="L(" userId="XzsV+nJzGmSCzj+6LOZ0MUrq7QBF9d0P2TCBTjMm7P4="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kki Feuerstein" initials="RF" lastIdx="118" clrIdx="0">
    <p:extLst>
      <p:ext uri="{19B8F6BF-5375-455C-9EA6-DF929625EA0E}">
        <p15:presenceInfo xmlns:p15="http://schemas.microsoft.com/office/powerpoint/2012/main" userId="9696b6c1086d6638" providerId="Windows Live"/>
      </p:ext>
    </p:extLst>
  </p:cmAuthor>
  <p:cmAuthor id="2" name="Alex DiMaio" initials="AD" lastIdx="327" clrIdx="1">
    <p:extLst>
      <p:ext uri="{19B8F6BF-5375-455C-9EA6-DF929625EA0E}">
        <p15:presenceInfo xmlns:p15="http://schemas.microsoft.com/office/powerpoint/2012/main" userId="S::adimaio@tenetpartner.onmicrosoft.com::b1481f74-343d-4e6b-b114-ca2ded61f9f6" providerId="AD"/>
      </p:ext>
    </p:extLst>
  </p:cmAuthor>
  <p:cmAuthor id="3" name="Microsoft Office User" initials="MOU" lastIdx="4" clrIdx="2"/>
  <p:cmAuthor id="4" name="Gartner, David (Cognizant)" initials="GD(" lastIdx="61" clrIdx="3">
    <p:extLst>
      <p:ext uri="{19B8F6BF-5375-455C-9EA6-DF929625EA0E}">
        <p15:presenceInfo xmlns:p15="http://schemas.microsoft.com/office/powerpoint/2012/main" userId="S::930056@cognizant.com::31109c44-657a-4c1f-917c-0cd2083250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B820"/>
    <a:srgbClr val="EAC71D"/>
    <a:srgbClr val="B81E2D"/>
    <a:srgbClr val="424242"/>
    <a:srgbClr val="ECECEC"/>
    <a:srgbClr val="000048"/>
    <a:srgbClr val="777777"/>
    <a:srgbClr val="E9C71D"/>
    <a:srgbClr val="2E318E"/>
    <a:srgbClr val="85A0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9" autoAdjust="0"/>
    <p:restoredTop sz="93856" autoAdjust="0"/>
  </p:normalViewPr>
  <p:slideViewPr>
    <p:cSldViewPr snapToGrid="0">
      <p:cViewPr>
        <p:scale>
          <a:sx n="66" d="100"/>
          <a:sy n="66" d="100"/>
        </p:scale>
        <p:origin x="1099" y="302"/>
      </p:cViewPr>
      <p:guideLst>
        <p:guide orient="horz" pos="1584"/>
        <p:guide orient="horz" pos="3480"/>
        <p:guide orient="horz" pos="1968"/>
        <p:guide pos="3840"/>
      </p:guideLst>
    </p:cSldViewPr>
  </p:slideViewPr>
  <p:outlineViewPr>
    <p:cViewPr>
      <p:scale>
        <a:sx n="33" d="100"/>
        <a:sy n="33" d="100"/>
      </p:scale>
      <p:origin x="0" y="-20008"/>
    </p:cViewPr>
  </p:outlin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110" d="100"/>
          <a:sy n="110" d="100"/>
        </p:scale>
        <p:origin x="4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658FED-51F9-9B45-B597-1E80080F05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98449CD-7629-F94E-AB7C-5B049A15EC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407195-0CC2-A547-89CA-57E183807FCC}" type="datetimeFigureOut">
              <a:rPr lang="en-US" smtClean="0"/>
              <a:t>9/25/2024</a:t>
            </a:fld>
            <a:endParaRPr lang="en-US"/>
          </a:p>
        </p:txBody>
      </p:sp>
      <p:sp>
        <p:nvSpPr>
          <p:cNvPr id="4" name="Footer Placeholder 3">
            <a:extLst>
              <a:ext uri="{FF2B5EF4-FFF2-40B4-BE49-F238E27FC236}">
                <a16:creationId xmlns:a16="http://schemas.microsoft.com/office/drawing/2014/main" id="{EEA1FED8-4762-F94C-A006-546565DF54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831462-D62C-8C42-B544-F3E0E7018A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8F4819-B501-CC4D-93F0-10A4E74E0251}" type="slidenum">
              <a:rPr lang="en-US" smtClean="0"/>
              <a:t>‹#›</a:t>
            </a:fld>
            <a:endParaRPr lang="en-US"/>
          </a:p>
        </p:txBody>
      </p:sp>
    </p:spTree>
    <p:extLst>
      <p:ext uri="{BB962C8B-B14F-4D97-AF65-F5344CB8AC3E}">
        <p14:creationId xmlns:p14="http://schemas.microsoft.com/office/powerpoint/2010/main" val="1602135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00608-096F-0448-BF1C-AC23D45B3CD2}" type="datetimeFigureOut">
              <a:rPr lang="en-US" smtClean="0"/>
              <a:t>9/25/2024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A3903-E1C0-B641-BF09-7903E2AE2EC7}" type="slidenum">
              <a:rPr lang="en-US" smtClean="0"/>
              <a:t>‹#›</a:t>
            </a:fld>
            <a:endParaRPr lang="en-US" dirty="0"/>
          </a:p>
        </p:txBody>
      </p:sp>
    </p:spTree>
    <p:extLst>
      <p:ext uri="{BB962C8B-B14F-4D97-AF65-F5344CB8AC3E}">
        <p14:creationId xmlns:p14="http://schemas.microsoft.com/office/powerpoint/2010/main" val="2347753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 dark layout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D98D9-078E-1B4D-9B08-C13EF3A05D2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17" t="117"/>
          <a:stretch/>
        </p:blipFill>
        <p:spPr>
          <a:xfrm>
            <a:off x="0" y="-1"/>
            <a:ext cx="12192000" cy="6858002"/>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2105094"/>
            <a:ext cx="4013200" cy="1828469"/>
          </a:xfrm>
        </p:spPr>
        <p:txBody>
          <a:bodyPr anchor="b">
            <a:noAutofit/>
          </a:bodyPr>
          <a:lstStyle>
            <a:lvl1pPr algn="l">
              <a:defRPr sz="3600" b="1">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0A7EFB4-CCA6-4E89-9EF6-9F4FE5D53A94}"/>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263640"/>
            <a:ext cx="1198179" cy="365125"/>
          </a:xfrm>
          <a:prstGeom prst="rect">
            <a:avLst/>
          </a:prstGeom>
        </p:spPr>
        <p:txBody>
          <a:bodyPr/>
          <a:lstStyle>
            <a:lvl1pPr>
              <a:defRPr>
                <a:solidFill>
                  <a:schemeClr val="bg2"/>
                </a:solidFill>
              </a:defRPr>
            </a:lvl1pPr>
          </a:lstStyle>
          <a:p>
            <a:r>
              <a:rPr lang="en-US" dirty="0"/>
              <a:t>© 2022 Cognizant</a:t>
            </a:r>
          </a:p>
        </p:txBody>
      </p:sp>
      <p:sp>
        <p:nvSpPr>
          <p:cNvPr id="11" name="Text Placeholder 2">
            <a:extLst>
              <a:ext uri="{FF2B5EF4-FFF2-40B4-BE49-F238E27FC236}">
                <a16:creationId xmlns:a16="http://schemas.microsoft.com/office/drawing/2014/main" id="{0A57A3A6-0AF3-C54A-8CB5-7EF0565FF32C}"/>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bg2"/>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
        <p:nvSpPr>
          <p:cNvPr id="4" name="TextBox 3">
            <a:extLst>
              <a:ext uri="{FF2B5EF4-FFF2-40B4-BE49-F238E27FC236}">
                <a16:creationId xmlns:a16="http://schemas.microsoft.com/office/drawing/2014/main" id="{B0514FB0-4CED-294C-94C0-7AE48992D94A}"/>
              </a:ext>
            </a:extLst>
          </p:cNvPr>
          <p:cNvSpPr txBox="1"/>
          <p:nvPr userDrawn="1"/>
        </p:nvSpPr>
        <p:spPr>
          <a:xfrm>
            <a:off x="-1367942" y="168250"/>
            <a:ext cx="0" cy="0"/>
          </a:xfrm>
          <a:prstGeom prst="rect">
            <a:avLst/>
          </a:prstGeom>
          <a:noFill/>
        </p:spPr>
        <p:txBody>
          <a:bodyPr wrap="none" lIns="0" tIns="0" rIns="0" bIns="0" rtlCol="0">
            <a:noAutofit/>
          </a:bodyPr>
          <a:lstStyle/>
          <a:p>
            <a:pPr algn="l"/>
            <a:endParaRPr lang="en-US" sz="1600" dirty="0">
              <a:solidFill>
                <a:schemeClr val="tx2"/>
              </a:solidFill>
            </a:endParaRPr>
          </a:p>
        </p:txBody>
      </p:sp>
      <p:pic>
        <p:nvPicPr>
          <p:cNvPr id="10" name="Logo">
            <a:extLst>
              <a:ext uri="{FF2B5EF4-FFF2-40B4-BE49-F238E27FC236}">
                <a16:creationId xmlns:a16="http://schemas.microsoft.com/office/drawing/2014/main" id="{500EB0FA-ED09-2D45-A504-B05B58FC395D}"/>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67678" y="381865"/>
            <a:ext cx="2067983" cy="620394"/>
          </a:xfrm>
          <a:prstGeom prst="rect">
            <a:avLst/>
          </a:prstGeom>
        </p:spPr>
      </p:pic>
    </p:spTree>
    <p:extLst>
      <p:ext uri="{BB962C8B-B14F-4D97-AF65-F5344CB8AC3E}">
        <p14:creationId xmlns:p14="http://schemas.microsoft.com/office/powerpoint/2010/main" val="319452567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2 - gradient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010" t="10638" r="15648"/>
          <a:stretch/>
        </p:blipFill>
        <p:spPr>
          <a:xfrm>
            <a:off x="0" y="-1"/>
            <a:ext cx="12192000" cy="6866021"/>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4" name="Title 1">
            <a:extLst>
              <a:ext uri="{FF2B5EF4-FFF2-40B4-BE49-F238E27FC236}">
                <a16:creationId xmlns:a16="http://schemas.microsoft.com/office/drawing/2014/main" id="{740E8CFD-9DDE-024A-8B25-06FBC426124E}"/>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10" name="Picture 8">
            <a:extLst>
              <a:ext uri="{FF2B5EF4-FFF2-40B4-BE49-F238E27FC236}">
                <a16:creationId xmlns:a16="http://schemas.microsoft.com/office/drawing/2014/main" id="{03B841D5-E729-0B48-838D-EA94F2CCBBD1}"/>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667767552"/>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2 - gradient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9098" r="11765" b="30863"/>
          <a:stretch/>
        </p:blipFill>
        <p:spPr>
          <a:xfrm>
            <a:off x="0" y="-1"/>
            <a:ext cx="12192000" cy="6914147"/>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5" name="Title 1">
            <a:extLst>
              <a:ext uri="{FF2B5EF4-FFF2-40B4-BE49-F238E27FC236}">
                <a16:creationId xmlns:a16="http://schemas.microsoft.com/office/drawing/2014/main" id="{B6550D2D-C709-0F4A-847A-CB0BEE38C330}"/>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10" name="Picture 8">
            <a:extLst>
              <a:ext uri="{FF2B5EF4-FFF2-40B4-BE49-F238E27FC236}">
                <a16:creationId xmlns:a16="http://schemas.microsoft.com/office/drawing/2014/main" id="{B41B291C-6CE8-F14B-BD0E-B1C3E37430B7}"/>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4220551738"/>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2 - gradient 3">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923" t="14335" r="14839" b="41847"/>
          <a:stretch/>
        </p:blipFill>
        <p:spPr>
          <a:xfrm>
            <a:off x="-1" y="-1"/>
            <a:ext cx="12215813" cy="693019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2"/>
                </a:solidFill>
              </a:defRPr>
            </a:lvl1pPr>
          </a:lstStyle>
          <a:p>
            <a:fld id="{C53E075B-3175-45CF-B3C7-FEDF3F5961E3}" type="slidenum">
              <a:rPr lang="en-US" smtClean="0"/>
              <a:pPr/>
              <a:t>‹#›</a:t>
            </a:fld>
            <a:endParaRPr lang="en-US" dirty="0"/>
          </a:p>
        </p:txBody>
      </p:sp>
      <p:sp>
        <p:nvSpPr>
          <p:cNvPr id="11" name="Title 1">
            <a:extLst>
              <a:ext uri="{FF2B5EF4-FFF2-40B4-BE49-F238E27FC236}">
                <a16:creationId xmlns:a16="http://schemas.microsoft.com/office/drawing/2014/main" id="{AFC705F0-5703-9D4B-88FE-DB399EC06DE1}"/>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spTree>
    <p:extLst>
      <p:ext uri="{BB962C8B-B14F-4D97-AF65-F5344CB8AC3E}">
        <p14:creationId xmlns:p14="http://schemas.microsoft.com/office/powerpoint/2010/main" val="2173099838"/>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iple divide - gradient 1">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729644-34C5-1543-86E0-550EBEFDAD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012" t="20936" r="6388" b="390"/>
          <a:stretch/>
        </p:blipFill>
        <p:spPr>
          <a:xfrm>
            <a:off x="11575" y="0"/>
            <a:ext cx="12180425"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8" name="Picture 8">
            <a:extLst>
              <a:ext uri="{FF2B5EF4-FFF2-40B4-BE49-F238E27FC236}">
                <a16:creationId xmlns:a16="http://schemas.microsoft.com/office/drawing/2014/main" id="{E2C8F4C0-B128-9B4A-A493-3A158A484A83}"/>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5484780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iple divide - gradient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358EE7-FC7D-E843-AF2C-8D996FE347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690" t="21108" r="6420"/>
          <a:stretch/>
        </p:blipFill>
        <p:spPr>
          <a:xfrm>
            <a:off x="0" y="0"/>
            <a:ext cx="12192000"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6" name="Picture 8">
            <a:extLst>
              <a:ext uri="{FF2B5EF4-FFF2-40B4-BE49-F238E27FC236}">
                <a16:creationId xmlns:a16="http://schemas.microsoft.com/office/drawing/2014/main" id="{BEC0577B-E1A3-BB47-B7CB-EBF6A2B0F9A6}"/>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26029316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iple divide - gradient 3">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FA9B71-FDBF-F042-A42A-6CCE17940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053" t="22108" r="6545" b="-1"/>
          <a:stretch/>
        </p:blipFill>
        <p:spPr>
          <a:xfrm>
            <a:off x="11575" y="0"/>
            <a:ext cx="12192000" cy="6872467"/>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7" name="Picture 5">
            <a:extLst>
              <a:ext uri="{FF2B5EF4-FFF2-40B4-BE49-F238E27FC236}">
                <a16:creationId xmlns:a16="http://schemas.microsoft.com/office/drawing/2014/main" id="{79CCFE82-B8A6-BC48-80D3-A5EA4ECAAEEA}"/>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644286076"/>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itle and content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9" name="Picture 5">
            <a:extLst>
              <a:ext uri="{FF2B5EF4-FFF2-40B4-BE49-F238E27FC236}">
                <a16:creationId xmlns:a16="http://schemas.microsoft.com/office/drawing/2014/main" id="{45599541-E568-D346-8D2A-006A8CA8D6F9}"/>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114743664"/>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title and content - dark">
    <p:bg>
      <p:bgRef idx="1001">
        <a:schemeClr val="bg2"/>
      </p:bgRef>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8" name="Picture 8">
            <a:extLst>
              <a:ext uri="{FF2B5EF4-FFF2-40B4-BE49-F238E27FC236}">
                <a16:creationId xmlns:a16="http://schemas.microsoft.com/office/drawing/2014/main" id="{E2DC75C7-77A7-FD4D-BCC3-F341910731A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5261054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per head, sub head, footnote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CF304BD6-DACB-8C40-8FF9-7D9AD2276F41}"/>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13" name="Text Placeholder 2">
            <a:extLst>
              <a:ext uri="{FF2B5EF4-FFF2-40B4-BE49-F238E27FC236}">
                <a16:creationId xmlns:a16="http://schemas.microsoft.com/office/drawing/2014/main" id="{0ADE5300-D6EE-B945-A3F3-F094244958A0}"/>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tabLst/>
              <a:defRPr sz="105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super head</a:t>
            </a:r>
          </a:p>
        </p:txBody>
      </p:sp>
      <p:pic>
        <p:nvPicPr>
          <p:cNvPr id="10" name="Picture 5">
            <a:extLst>
              <a:ext uri="{FF2B5EF4-FFF2-40B4-BE49-F238E27FC236}">
                <a16:creationId xmlns:a16="http://schemas.microsoft.com/office/drawing/2014/main" id="{683D89A3-7746-6A4C-A4B4-55083AFF42B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4254062397"/>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userDrawn="1">
          <p15:clr>
            <a:srgbClr val="FBAE40"/>
          </p15:clr>
        </p15:guide>
        <p15:guide id="4" pos="710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per head, sub head, footnote - dark">
    <p:bg>
      <p:bgRef idx="1001">
        <a:schemeClr val="bg1"/>
      </p:bgRef>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16" name="Title 1">
            <a:extLst>
              <a:ext uri="{FF2B5EF4-FFF2-40B4-BE49-F238E27FC236}">
                <a16:creationId xmlns:a16="http://schemas.microsoft.com/office/drawing/2014/main" id="{A94C77B6-AAD6-F647-8C6E-86BBA9A120F1}"/>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2956CCA1-9C74-CA46-A5B7-7587CB64531B}"/>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15" name="Content Placeholder 4">
            <a:extLst>
              <a:ext uri="{FF2B5EF4-FFF2-40B4-BE49-F238E27FC236}">
                <a16:creationId xmlns:a16="http://schemas.microsoft.com/office/drawing/2014/main" id="{C2AE54E8-458B-5C4F-B54B-1C227C4EA635}"/>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a:extLst>
              <a:ext uri="{FF2B5EF4-FFF2-40B4-BE49-F238E27FC236}">
                <a16:creationId xmlns:a16="http://schemas.microsoft.com/office/drawing/2014/main" id="{826FEF70-CE92-7B4E-BF8A-A311E29D33D1}"/>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defRPr sz="105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super head</a:t>
            </a:r>
          </a:p>
        </p:txBody>
      </p:sp>
      <p:pic>
        <p:nvPicPr>
          <p:cNvPr id="10" name="Picture 8">
            <a:extLst>
              <a:ext uri="{FF2B5EF4-FFF2-40B4-BE49-F238E27FC236}">
                <a16:creationId xmlns:a16="http://schemas.microsoft.com/office/drawing/2014/main" id="{E3B7DA40-15F3-AF49-ABF8-C4C1FBC131D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930140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1 - light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8AA51-7693-0641-B1F2-2F6BF501AFB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403" t="430" r="804" b="462"/>
          <a:stretch/>
        </p:blipFill>
        <p:spPr>
          <a:xfrm>
            <a:off x="49619" y="0"/>
            <a:ext cx="12153014"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dirty="0"/>
              <a:t>© 2022 Cognizant</a:t>
            </a:r>
          </a:p>
        </p:txBody>
      </p:sp>
      <p:sp>
        <p:nvSpPr>
          <p:cNvPr id="9" name="Title 1">
            <a:extLst>
              <a:ext uri="{FF2B5EF4-FFF2-40B4-BE49-F238E27FC236}">
                <a16:creationId xmlns:a16="http://schemas.microsoft.com/office/drawing/2014/main" id="{EE78C046-F713-7644-890D-FEC8749EF7B5}"/>
              </a:ext>
            </a:extLst>
          </p:cNvPr>
          <p:cNvSpPr>
            <a:spLocks noGrp="1"/>
          </p:cNvSpPr>
          <p:nvPr>
            <p:ph type="ctrTitle"/>
          </p:nvPr>
        </p:nvSpPr>
        <p:spPr>
          <a:xfrm>
            <a:off x="1042416" y="2105094"/>
            <a:ext cx="4013200" cy="1828469"/>
          </a:xfrm>
        </p:spPr>
        <p:txBody>
          <a:bodyPr anchor="b">
            <a:noAutofit/>
          </a:bodyPr>
          <a:lstStyle>
            <a:lvl1pPr algn="l">
              <a:defRPr sz="3600" b="1">
                <a:solidFill>
                  <a:schemeClr val="tx2"/>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6CA51294-C033-514D-B2AD-53CAA2640123}"/>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Text Placeholder 2">
            <a:extLst>
              <a:ext uri="{FF2B5EF4-FFF2-40B4-BE49-F238E27FC236}">
                <a16:creationId xmlns:a16="http://schemas.microsoft.com/office/drawing/2014/main" id="{6173B359-DEFF-8445-9CA5-5D8394261A1B}"/>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pic>
        <p:nvPicPr>
          <p:cNvPr id="16" name="Logo">
            <a:extLst>
              <a:ext uri="{FF2B5EF4-FFF2-40B4-BE49-F238E27FC236}">
                <a16:creationId xmlns:a16="http://schemas.microsoft.com/office/drawing/2014/main" id="{172F6F4F-6078-614B-9D72-235A05BE54D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1924353203"/>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190BDC89-ADC1-D243-9AED-87C420EB13D4}"/>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18" name="Footer Placeholder 4">
            <a:extLst>
              <a:ext uri="{FF2B5EF4-FFF2-40B4-BE49-F238E27FC236}">
                <a16:creationId xmlns:a16="http://schemas.microsoft.com/office/drawing/2014/main" id="{5C3714E0-F154-3C48-95D7-D6542B9043EF}"/>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9" name="Slide Number Placeholder 5">
            <a:extLst>
              <a:ext uri="{FF2B5EF4-FFF2-40B4-BE49-F238E27FC236}">
                <a16:creationId xmlns:a16="http://schemas.microsoft.com/office/drawing/2014/main" id="{7A55FE01-A547-E549-9FD2-968ECC91D03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20" name="Title 1">
            <a:extLst>
              <a:ext uri="{FF2B5EF4-FFF2-40B4-BE49-F238E27FC236}">
                <a16:creationId xmlns:a16="http://schemas.microsoft.com/office/drawing/2014/main" id="{BE086D4D-AE0E-994F-85B0-5741E544EE6A}"/>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2" name="Text Placeholder 5">
            <a:extLst>
              <a:ext uri="{FF2B5EF4-FFF2-40B4-BE49-F238E27FC236}">
                <a16:creationId xmlns:a16="http://schemas.microsoft.com/office/drawing/2014/main" id="{2DF8DBFC-CC24-C840-A172-2ADB2181C537}"/>
              </a:ext>
            </a:extLst>
          </p:cNvPr>
          <p:cNvSpPr>
            <a:spLocks noGrp="1"/>
          </p:cNvSpPr>
          <p:nvPr>
            <p:ph type="body" sz="quarter" idx="32"/>
          </p:nvPr>
        </p:nvSpPr>
        <p:spPr>
          <a:xfrm>
            <a:off x="452438" y="1196975"/>
            <a:ext cx="5303520" cy="282575"/>
          </a:xfrm>
        </p:spPr>
        <p:txBody>
          <a:bodyPr/>
          <a:lstStyle>
            <a:lvl1pPr>
              <a:defRPr sz="1800">
                <a:solidFill>
                  <a:schemeClr val="accent3"/>
                </a:solidFill>
              </a:defRPr>
            </a:lvl1pPr>
          </a:lstStyle>
          <a:p>
            <a:pPr lvl="0"/>
            <a:r>
              <a:rPr lang="en-US"/>
              <a:t>Click to edit Master text styles</a:t>
            </a:r>
          </a:p>
        </p:txBody>
      </p:sp>
      <p:sp>
        <p:nvSpPr>
          <p:cNvPr id="13" name="Content Placeholder 7">
            <a:extLst>
              <a:ext uri="{FF2B5EF4-FFF2-40B4-BE49-F238E27FC236}">
                <a16:creationId xmlns:a16="http://schemas.microsoft.com/office/drawing/2014/main" id="{2BBEF564-80F0-B040-A31B-AA3B0FBC4213}"/>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232F8A43-7E6E-F046-A12E-FBBAC25FF2CC}"/>
              </a:ext>
            </a:extLst>
          </p:cNvPr>
          <p:cNvSpPr>
            <a:spLocks noGrp="1"/>
          </p:cNvSpPr>
          <p:nvPr>
            <p:ph type="body" sz="quarter" idx="36"/>
          </p:nvPr>
        </p:nvSpPr>
        <p:spPr>
          <a:xfrm>
            <a:off x="6320785" y="1196975"/>
            <a:ext cx="5303520" cy="282575"/>
          </a:xfrm>
        </p:spPr>
        <p:txBody>
          <a:bodyPr/>
          <a:lstStyle>
            <a:lvl1pPr>
              <a:defRPr sz="1800">
                <a:solidFill>
                  <a:schemeClr val="accent3"/>
                </a:solidFill>
              </a:defRPr>
            </a:lvl1pPr>
          </a:lstStyle>
          <a:p>
            <a:pPr lvl="0"/>
            <a:r>
              <a:rPr lang="en-US"/>
              <a:t>Click to edit Master text styles</a:t>
            </a:r>
          </a:p>
        </p:txBody>
      </p:sp>
      <p:sp>
        <p:nvSpPr>
          <p:cNvPr id="15" name="Content Placeholder 7">
            <a:extLst>
              <a:ext uri="{FF2B5EF4-FFF2-40B4-BE49-F238E27FC236}">
                <a16:creationId xmlns:a16="http://schemas.microsoft.com/office/drawing/2014/main" id="{6CA39281-9128-1E40-98C0-AFBF3E85E862}"/>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pic>
        <p:nvPicPr>
          <p:cNvPr id="17" name="Picture 5">
            <a:extLst>
              <a:ext uri="{FF2B5EF4-FFF2-40B4-BE49-F238E27FC236}">
                <a16:creationId xmlns:a16="http://schemas.microsoft.com/office/drawing/2014/main" id="{C7A3CB3C-2056-274C-89F4-0A44817545F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951694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 dark">
    <p:bg>
      <p:bgRef idx="1001">
        <a:schemeClr val="bg2"/>
      </p:bgRef>
    </p:bg>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D9E70566-7047-D64B-9961-EFB6CDB88A3E}"/>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7" name="Footer Placeholder 4">
            <a:extLst>
              <a:ext uri="{FF2B5EF4-FFF2-40B4-BE49-F238E27FC236}">
                <a16:creationId xmlns:a16="http://schemas.microsoft.com/office/drawing/2014/main" id="{3ADBAC61-71BD-0849-BABA-F53A3F1FDC69}"/>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18" name="Slide Number Placeholder 5">
            <a:extLst>
              <a:ext uri="{FF2B5EF4-FFF2-40B4-BE49-F238E27FC236}">
                <a16:creationId xmlns:a16="http://schemas.microsoft.com/office/drawing/2014/main" id="{6A653587-D29A-1341-89BA-BB7AEE6A414D}"/>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9" name="Text Placeholder 5">
            <a:extLst>
              <a:ext uri="{FF2B5EF4-FFF2-40B4-BE49-F238E27FC236}">
                <a16:creationId xmlns:a16="http://schemas.microsoft.com/office/drawing/2014/main" id="{A1F0EA97-1AA1-1341-80BB-592FE5E616D8}"/>
              </a:ext>
            </a:extLst>
          </p:cNvPr>
          <p:cNvSpPr>
            <a:spLocks noGrp="1"/>
          </p:cNvSpPr>
          <p:nvPr>
            <p:ph type="body" sz="quarter" idx="32"/>
          </p:nvPr>
        </p:nvSpPr>
        <p:spPr>
          <a:xfrm>
            <a:off x="452438" y="1196975"/>
            <a:ext cx="5303520" cy="282575"/>
          </a:xfrm>
        </p:spPr>
        <p:txBody>
          <a:bodyPr/>
          <a:lstStyle>
            <a:lvl1pPr>
              <a:defRPr sz="1800">
                <a:solidFill>
                  <a:schemeClr val="accent4"/>
                </a:solidFill>
              </a:defRPr>
            </a:lvl1pPr>
          </a:lstStyle>
          <a:p>
            <a:pPr lvl="0"/>
            <a:r>
              <a:rPr lang="en-US"/>
              <a:t>Click to edit Master text styles</a:t>
            </a:r>
          </a:p>
        </p:txBody>
      </p:sp>
      <p:sp>
        <p:nvSpPr>
          <p:cNvPr id="20" name="Content Placeholder 7">
            <a:extLst>
              <a:ext uri="{FF2B5EF4-FFF2-40B4-BE49-F238E27FC236}">
                <a16:creationId xmlns:a16="http://schemas.microsoft.com/office/drawing/2014/main" id="{A0C71924-9F4E-3D4E-B81F-F7A8CE935DA9}"/>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1" name="Text Placeholder 5">
            <a:extLst>
              <a:ext uri="{FF2B5EF4-FFF2-40B4-BE49-F238E27FC236}">
                <a16:creationId xmlns:a16="http://schemas.microsoft.com/office/drawing/2014/main" id="{78D97226-1A88-034C-BCCD-7CA6ACB501D3}"/>
              </a:ext>
            </a:extLst>
          </p:cNvPr>
          <p:cNvSpPr>
            <a:spLocks noGrp="1"/>
          </p:cNvSpPr>
          <p:nvPr>
            <p:ph type="body" sz="quarter" idx="36"/>
          </p:nvPr>
        </p:nvSpPr>
        <p:spPr>
          <a:xfrm>
            <a:off x="6320785" y="1196975"/>
            <a:ext cx="5303520" cy="282575"/>
          </a:xfrm>
        </p:spPr>
        <p:txBody>
          <a:bodyPr/>
          <a:lstStyle>
            <a:lvl1pPr>
              <a:defRPr sz="1800">
                <a:solidFill>
                  <a:schemeClr val="accent4"/>
                </a:solidFill>
              </a:defRPr>
            </a:lvl1pPr>
          </a:lstStyle>
          <a:p>
            <a:pPr lvl="0"/>
            <a:r>
              <a:rPr lang="en-US"/>
              <a:t>Click to edit Master text styles</a:t>
            </a:r>
          </a:p>
        </p:txBody>
      </p:sp>
      <p:sp>
        <p:nvSpPr>
          <p:cNvPr id="22" name="Content Placeholder 7">
            <a:extLst>
              <a:ext uri="{FF2B5EF4-FFF2-40B4-BE49-F238E27FC236}">
                <a16:creationId xmlns:a16="http://schemas.microsoft.com/office/drawing/2014/main" id="{28753D18-DAA3-2541-B7C8-EAFA3C04B51F}"/>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3" name="Title 1">
            <a:extLst>
              <a:ext uri="{FF2B5EF4-FFF2-40B4-BE49-F238E27FC236}">
                <a16:creationId xmlns:a16="http://schemas.microsoft.com/office/drawing/2014/main" id="{E70B703B-567D-6247-BF28-0C6DF81B40D5}"/>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12" name="Picture 8">
            <a:extLst>
              <a:ext uri="{FF2B5EF4-FFF2-40B4-BE49-F238E27FC236}">
                <a16:creationId xmlns:a16="http://schemas.microsoft.com/office/drawing/2014/main" id="{60F2FF91-370F-4D44-9FCE-DB1EE37D91B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828119474"/>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139B634F-63D6-AE4A-BB13-52915F0F9798}"/>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23" name="Footer Placeholder 4">
            <a:extLst>
              <a:ext uri="{FF2B5EF4-FFF2-40B4-BE49-F238E27FC236}">
                <a16:creationId xmlns:a16="http://schemas.microsoft.com/office/drawing/2014/main" id="{1087389A-339D-0442-91DB-A46772F46D9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24" name="Slide Number Placeholder 5">
            <a:extLst>
              <a:ext uri="{FF2B5EF4-FFF2-40B4-BE49-F238E27FC236}">
                <a16:creationId xmlns:a16="http://schemas.microsoft.com/office/drawing/2014/main" id="{A6AC27B3-FDC8-3841-852E-B0B40C456D4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6" name="Text Placeholder 5">
            <a:extLst>
              <a:ext uri="{FF2B5EF4-FFF2-40B4-BE49-F238E27FC236}">
                <a16:creationId xmlns:a16="http://schemas.microsoft.com/office/drawing/2014/main" id="{CBC21A71-6B64-1E44-BC9B-0AE8D397D7B8}"/>
              </a:ext>
            </a:extLst>
          </p:cNvPr>
          <p:cNvSpPr>
            <a:spLocks noGrp="1"/>
          </p:cNvSpPr>
          <p:nvPr>
            <p:ph type="body" sz="quarter" idx="32"/>
          </p:nvPr>
        </p:nvSpPr>
        <p:spPr>
          <a:xfrm>
            <a:off x="452438" y="1196975"/>
            <a:ext cx="3506787" cy="282575"/>
          </a:xfrm>
        </p:spPr>
        <p:txBody>
          <a:bodyPr/>
          <a:lstStyle>
            <a:lvl1pPr>
              <a:defRPr sz="1800">
                <a:solidFill>
                  <a:schemeClr val="accent3"/>
                </a:solidFill>
              </a:defRPr>
            </a:lvl1pPr>
          </a:lstStyle>
          <a:p>
            <a:pPr lvl="0"/>
            <a:r>
              <a:rPr lang="en-US"/>
              <a:t>Click to edit Master text styles</a:t>
            </a:r>
          </a:p>
        </p:txBody>
      </p:sp>
      <p:sp>
        <p:nvSpPr>
          <p:cNvPr id="36" name="Text Placeholder 5">
            <a:extLst>
              <a:ext uri="{FF2B5EF4-FFF2-40B4-BE49-F238E27FC236}">
                <a16:creationId xmlns:a16="http://schemas.microsoft.com/office/drawing/2014/main" id="{F53A67F1-7066-FB44-9D0C-6995B4DC5491}"/>
              </a:ext>
            </a:extLst>
          </p:cNvPr>
          <p:cNvSpPr>
            <a:spLocks noGrp="1"/>
          </p:cNvSpPr>
          <p:nvPr>
            <p:ph type="body" sz="quarter" idx="33"/>
          </p:nvPr>
        </p:nvSpPr>
        <p:spPr>
          <a:xfrm>
            <a:off x="4325191" y="1196975"/>
            <a:ext cx="3506787" cy="282575"/>
          </a:xfrm>
        </p:spPr>
        <p:txBody>
          <a:bodyPr/>
          <a:lstStyle>
            <a:lvl1pPr>
              <a:defRPr sz="1800">
                <a:solidFill>
                  <a:schemeClr val="accent3"/>
                </a:solidFill>
              </a:defRPr>
            </a:lvl1pPr>
          </a:lstStyle>
          <a:p>
            <a:pPr lvl="0"/>
            <a:r>
              <a:rPr lang="en-US"/>
              <a:t>Click to edit Master text styles</a:t>
            </a:r>
          </a:p>
        </p:txBody>
      </p:sp>
      <p:sp>
        <p:nvSpPr>
          <p:cNvPr id="37" name="Text Placeholder 5">
            <a:extLst>
              <a:ext uri="{FF2B5EF4-FFF2-40B4-BE49-F238E27FC236}">
                <a16:creationId xmlns:a16="http://schemas.microsoft.com/office/drawing/2014/main" id="{551ACA07-E593-DB4D-B910-4AD039617F37}"/>
              </a:ext>
            </a:extLst>
          </p:cNvPr>
          <p:cNvSpPr>
            <a:spLocks noGrp="1"/>
          </p:cNvSpPr>
          <p:nvPr>
            <p:ph type="body" sz="quarter" idx="34"/>
          </p:nvPr>
        </p:nvSpPr>
        <p:spPr>
          <a:xfrm>
            <a:off x="8184497" y="1196975"/>
            <a:ext cx="3566109" cy="282575"/>
          </a:xfrm>
        </p:spPr>
        <p:txBody>
          <a:bodyPr/>
          <a:lstStyle>
            <a:lvl1pPr>
              <a:defRPr sz="1800">
                <a:solidFill>
                  <a:schemeClr val="accent3"/>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A837D7C2-629F-0E44-9665-50F1EE79C694}"/>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Content Placeholder 7">
            <a:extLst>
              <a:ext uri="{FF2B5EF4-FFF2-40B4-BE49-F238E27FC236}">
                <a16:creationId xmlns:a16="http://schemas.microsoft.com/office/drawing/2014/main" id="{940EB5D9-35CF-A044-BFE3-B5F4FDDFF640}"/>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Content Placeholder 7">
            <a:extLst>
              <a:ext uri="{FF2B5EF4-FFF2-40B4-BE49-F238E27FC236}">
                <a16:creationId xmlns:a16="http://schemas.microsoft.com/office/drawing/2014/main" id="{2C5AB9DA-D745-3E49-B64B-3EAB32EE883E}"/>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itle 1">
            <a:extLst>
              <a:ext uri="{FF2B5EF4-FFF2-40B4-BE49-F238E27FC236}">
                <a16:creationId xmlns:a16="http://schemas.microsoft.com/office/drawing/2014/main" id="{DBB70A90-9508-EE46-AB86-2AAE73E4B0E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14" name="Picture 5">
            <a:extLst>
              <a:ext uri="{FF2B5EF4-FFF2-40B4-BE49-F238E27FC236}">
                <a16:creationId xmlns:a16="http://schemas.microsoft.com/office/drawing/2014/main" id="{B424675C-9C4A-C443-B600-7A7E44BAE4B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002858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 dark">
    <p:bg>
      <p:bgRef idx="1001">
        <a:schemeClr val="bg2"/>
      </p:bgRef>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9C8C99-BBA1-1042-9B2A-5F6540E4C26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DF026E43-B1CB-DF49-99F2-72C832AF0612}"/>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6" name="Footer Placeholder 4">
            <a:extLst>
              <a:ext uri="{FF2B5EF4-FFF2-40B4-BE49-F238E27FC236}">
                <a16:creationId xmlns:a16="http://schemas.microsoft.com/office/drawing/2014/main" id="{A3D4CDA9-E747-F24B-BF43-E847D7B9F6A7}"/>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17" name="Slide Number Placeholder 5">
            <a:extLst>
              <a:ext uri="{FF2B5EF4-FFF2-40B4-BE49-F238E27FC236}">
                <a16:creationId xmlns:a16="http://schemas.microsoft.com/office/drawing/2014/main" id="{435B7A51-6FA2-3D42-9456-A9A91A3A3E7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8" name="Text Placeholder 5">
            <a:extLst>
              <a:ext uri="{FF2B5EF4-FFF2-40B4-BE49-F238E27FC236}">
                <a16:creationId xmlns:a16="http://schemas.microsoft.com/office/drawing/2014/main" id="{08451B1B-01C3-1449-813A-CD9FC6599AC8}"/>
              </a:ext>
            </a:extLst>
          </p:cNvPr>
          <p:cNvSpPr>
            <a:spLocks noGrp="1"/>
          </p:cNvSpPr>
          <p:nvPr>
            <p:ph type="body" sz="quarter" idx="32"/>
          </p:nvPr>
        </p:nvSpPr>
        <p:spPr>
          <a:xfrm>
            <a:off x="452438" y="1196975"/>
            <a:ext cx="3506787" cy="282575"/>
          </a:xfrm>
        </p:spPr>
        <p:txBody>
          <a:bodyPr/>
          <a:lstStyle>
            <a:lvl1pPr>
              <a:defRPr sz="1800">
                <a:solidFill>
                  <a:schemeClr val="accent4"/>
                </a:solidFill>
              </a:defRPr>
            </a:lvl1pPr>
          </a:lstStyle>
          <a:p>
            <a:pPr lvl="0"/>
            <a:r>
              <a:rPr lang="en-US"/>
              <a:t>Click to edit Master text styles</a:t>
            </a:r>
          </a:p>
        </p:txBody>
      </p:sp>
      <p:sp>
        <p:nvSpPr>
          <p:cNvPr id="19" name="Text Placeholder 5">
            <a:extLst>
              <a:ext uri="{FF2B5EF4-FFF2-40B4-BE49-F238E27FC236}">
                <a16:creationId xmlns:a16="http://schemas.microsoft.com/office/drawing/2014/main" id="{77C68B81-4AC9-1A44-9B77-E3191081ADE2}"/>
              </a:ext>
            </a:extLst>
          </p:cNvPr>
          <p:cNvSpPr>
            <a:spLocks noGrp="1"/>
          </p:cNvSpPr>
          <p:nvPr>
            <p:ph type="body" sz="quarter" idx="33"/>
          </p:nvPr>
        </p:nvSpPr>
        <p:spPr>
          <a:xfrm>
            <a:off x="4325191" y="1196975"/>
            <a:ext cx="3506787" cy="282575"/>
          </a:xfrm>
        </p:spPr>
        <p:txBody>
          <a:bodyPr/>
          <a:lstStyle>
            <a:lvl1pPr>
              <a:defRPr sz="1800">
                <a:solidFill>
                  <a:schemeClr val="accent4"/>
                </a:solidFill>
              </a:defRPr>
            </a:lvl1pPr>
          </a:lstStyle>
          <a:p>
            <a:pPr lvl="0"/>
            <a:r>
              <a:rPr lang="en-US"/>
              <a:t>Click to edit Master text styles</a:t>
            </a:r>
          </a:p>
        </p:txBody>
      </p:sp>
      <p:sp>
        <p:nvSpPr>
          <p:cNvPr id="20" name="Text Placeholder 5">
            <a:extLst>
              <a:ext uri="{FF2B5EF4-FFF2-40B4-BE49-F238E27FC236}">
                <a16:creationId xmlns:a16="http://schemas.microsoft.com/office/drawing/2014/main" id="{DA2E6C06-39E7-9843-AC0D-3B2D34AA58BD}"/>
              </a:ext>
            </a:extLst>
          </p:cNvPr>
          <p:cNvSpPr>
            <a:spLocks noGrp="1"/>
          </p:cNvSpPr>
          <p:nvPr>
            <p:ph type="body" sz="quarter" idx="34"/>
          </p:nvPr>
        </p:nvSpPr>
        <p:spPr>
          <a:xfrm>
            <a:off x="8184497" y="1196975"/>
            <a:ext cx="3566109" cy="282575"/>
          </a:xfrm>
        </p:spPr>
        <p:txBody>
          <a:bodyPr/>
          <a:lstStyle>
            <a:lvl1pPr>
              <a:defRPr sz="1800">
                <a:solidFill>
                  <a:schemeClr val="accent4"/>
                </a:solidFill>
              </a:defRPr>
            </a:lvl1pPr>
          </a:lstStyle>
          <a:p>
            <a:pPr lvl="0"/>
            <a:r>
              <a:rPr lang="en-US"/>
              <a:t>Click to edit Master text styles</a:t>
            </a:r>
          </a:p>
        </p:txBody>
      </p:sp>
      <p:sp>
        <p:nvSpPr>
          <p:cNvPr id="21" name="Content Placeholder 7">
            <a:extLst>
              <a:ext uri="{FF2B5EF4-FFF2-40B4-BE49-F238E27FC236}">
                <a16:creationId xmlns:a16="http://schemas.microsoft.com/office/drawing/2014/main" id="{E3693DC4-D7E6-E146-B22E-E0477DDAD5D1}"/>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7">
            <a:extLst>
              <a:ext uri="{FF2B5EF4-FFF2-40B4-BE49-F238E27FC236}">
                <a16:creationId xmlns:a16="http://schemas.microsoft.com/office/drawing/2014/main" id="{20443FBB-19EB-814F-8FF6-FBBA502C9222}"/>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7">
            <a:extLst>
              <a:ext uri="{FF2B5EF4-FFF2-40B4-BE49-F238E27FC236}">
                <a16:creationId xmlns:a16="http://schemas.microsoft.com/office/drawing/2014/main" id="{1D3FBD86-7238-0F4B-B980-24CD51457C8C}"/>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8">
            <a:extLst>
              <a:ext uri="{FF2B5EF4-FFF2-40B4-BE49-F238E27FC236}">
                <a16:creationId xmlns:a16="http://schemas.microsoft.com/office/drawing/2014/main" id="{4F8179E2-C4FC-B141-B84B-E2906198405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676110493"/>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62E9631-BF87-CC43-9BC1-A43B69D94A98}"/>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34" name="Text Placeholder 2">
            <a:extLst>
              <a:ext uri="{FF2B5EF4-FFF2-40B4-BE49-F238E27FC236}">
                <a16:creationId xmlns:a16="http://schemas.microsoft.com/office/drawing/2014/main" id="{6510728B-0127-8546-9FE8-8BCCB5AC1FE6}"/>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Content Placeholder 3">
            <a:extLst>
              <a:ext uri="{FF2B5EF4-FFF2-40B4-BE49-F238E27FC236}">
                <a16:creationId xmlns:a16="http://schemas.microsoft.com/office/drawing/2014/main" id="{366DF19B-DB23-C247-BFE2-C435F485744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1" name="Text Placeholder 2">
            <a:extLst>
              <a:ext uri="{FF2B5EF4-FFF2-40B4-BE49-F238E27FC236}">
                <a16:creationId xmlns:a16="http://schemas.microsoft.com/office/drawing/2014/main" id="{ABA800D9-21A5-BC45-A7AD-D9E66E33A438}"/>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Content Placeholder 3">
            <a:extLst>
              <a:ext uri="{FF2B5EF4-FFF2-40B4-BE49-F238E27FC236}">
                <a16:creationId xmlns:a16="http://schemas.microsoft.com/office/drawing/2014/main" id="{A2E4FA9D-722A-1041-8940-4BAC99F095CE}"/>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CAEAC40C-08DC-9E4B-BF9D-0537403A1709}"/>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4" name="Content Placeholder 3">
            <a:extLst>
              <a:ext uri="{FF2B5EF4-FFF2-40B4-BE49-F238E27FC236}">
                <a16:creationId xmlns:a16="http://schemas.microsoft.com/office/drawing/2014/main" id="{58042D4F-D138-E049-922E-AA8BC9030203}"/>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5" name="Text Placeholder 3">
            <a:extLst>
              <a:ext uri="{FF2B5EF4-FFF2-40B4-BE49-F238E27FC236}">
                <a16:creationId xmlns:a16="http://schemas.microsoft.com/office/drawing/2014/main" id="{8D370DCE-4758-DD4D-971B-63A5A524A1B6}"/>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47" name="Footer Placeholder 4">
            <a:extLst>
              <a:ext uri="{FF2B5EF4-FFF2-40B4-BE49-F238E27FC236}">
                <a16:creationId xmlns:a16="http://schemas.microsoft.com/office/drawing/2014/main" id="{D3F4B7D8-7EA5-AC4B-9A01-F35CCDF0D6FE}"/>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48" name="Slide Number Placeholder 5">
            <a:extLst>
              <a:ext uri="{FF2B5EF4-FFF2-40B4-BE49-F238E27FC236}">
                <a16:creationId xmlns:a16="http://schemas.microsoft.com/office/drawing/2014/main" id="{D3586DF7-1DE2-054D-B3DF-425EEC22FACE}"/>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14" name="Picture 5">
            <a:extLst>
              <a:ext uri="{FF2B5EF4-FFF2-40B4-BE49-F238E27FC236}">
                <a16:creationId xmlns:a16="http://schemas.microsoft.com/office/drawing/2014/main" id="{6ACFE70C-14DB-2649-88BF-B8FC4CBAD9D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44175262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horizontal - dark">
    <p:bg>
      <p:bgRef idx="1001">
        <a:schemeClr val="bg2"/>
      </p:bgRef>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30FD1D1-61B6-484D-BDEA-1C4B45AEEF8E}"/>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25" name="Text Placeholder 3">
            <a:extLst>
              <a:ext uri="{FF2B5EF4-FFF2-40B4-BE49-F238E27FC236}">
                <a16:creationId xmlns:a16="http://schemas.microsoft.com/office/drawing/2014/main" id="{71FCEF03-8CFB-7645-A55F-F392AC6F66C0}"/>
              </a:ext>
            </a:extLst>
          </p:cNvPr>
          <p:cNvSpPr>
            <a:spLocks noGrp="1"/>
          </p:cNvSpPr>
          <p:nvPr>
            <p:ph type="body" sz="quarter" idx="24"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26" name="Footer Placeholder 4">
            <a:extLst>
              <a:ext uri="{FF2B5EF4-FFF2-40B4-BE49-F238E27FC236}">
                <a16:creationId xmlns:a16="http://schemas.microsoft.com/office/drawing/2014/main" id="{A1F8BCF2-BF1B-854A-89D2-2C92E8FBCA2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27" name="Slide Number Placeholder 5">
            <a:extLst>
              <a:ext uri="{FF2B5EF4-FFF2-40B4-BE49-F238E27FC236}">
                <a16:creationId xmlns:a16="http://schemas.microsoft.com/office/drawing/2014/main" id="{B8D26ED0-8F55-1442-8D3E-4920BCC74C37}"/>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9" name="Text Placeholder 2">
            <a:extLst>
              <a:ext uri="{FF2B5EF4-FFF2-40B4-BE49-F238E27FC236}">
                <a16:creationId xmlns:a16="http://schemas.microsoft.com/office/drawing/2014/main" id="{9CE32534-4769-6740-A0A1-24F60121DFE7}"/>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3">
            <a:extLst>
              <a:ext uri="{FF2B5EF4-FFF2-40B4-BE49-F238E27FC236}">
                <a16:creationId xmlns:a16="http://schemas.microsoft.com/office/drawing/2014/main" id="{5EC9B563-BC82-D345-855D-303DB81C452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1" name="Text Placeholder 2">
            <a:extLst>
              <a:ext uri="{FF2B5EF4-FFF2-40B4-BE49-F238E27FC236}">
                <a16:creationId xmlns:a16="http://schemas.microsoft.com/office/drawing/2014/main" id="{9C3F4A9E-6552-FD43-A475-F309413F5205}"/>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E5699CB9-E06F-8F4B-9BDB-99688549D726}"/>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F39ED9F7-3C7E-6C4E-B855-3C91A0A05AD7}"/>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Content Placeholder 3">
            <a:extLst>
              <a:ext uri="{FF2B5EF4-FFF2-40B4-BE49-F238E27FC236}">
                <a16:creationId xmlns:a16="http://schemas.microsoft.com/office/drawing/2014/main" id="{7AD49848-4987-4A46-9B3B-747BF471E19D}"/>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14" name="Picture 8">
            <a:extLst>
              <a:ext uri="{FF2B5EF4-FFF2-40B4-BE49-F238E27FC236}">
                <a16:creationId xmlns:a16="http://schemas.microsoft.com/office/drawing/2014/main" id="{43360CE3-24A2-4642-BE25-83CDF691686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9069149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2"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p:nvPr>
        </p:nvSpPr>
        <p:spPr>
          <a:xfrm>
            <a:off x="1042416" y="4201640"/>
            <a:ext cx="8567351" cy="1487587"/>
          </a:xfrm>
          <a:prstGeom prst="rect">
            <a:avLst/>
          </a:prstGeom>
        </p:spPr>
        <p:txBody>
          <a:bodyPr/>
          <a:lstStyle>
            <a:lvl1pPr marL="0" indent="0">
              <a:buNone/>
              <a:defRPr>
                <a:solidFill>
                  <a:schemeClr val="accent4"/>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Click to edit Master text styles</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42416" y="2023872"/>
            <a:ext cx="8575589" cy="1946764"/>
          </a:xfrm>
        </p:spPr>
        <p:txBody>
          <a:bodyPr anchor="t" anchorCtr="0"/>
          <a:lstStyle>
            <a:lvl1pPr algn="l" rtl="0" eaLnBrk="1" latinLnBrk="0" hangingPunct="1">
              <a:defRPr lang="en-US" sz="4000" smtClean="0">
                <a:effectLst/>
              </a:defRPr>
            </a:lvl1pPr>
          </a:lstStyle>
          <a:p>
            <a:pPr rtl="0" eaLnBrk="1" latinLnBrk="0" hangingPunct="1"/>
            <a:r>
              <a:rPr lang="en-US" dirty="0"/>
              <a:t>Click to edit Master title style</a:t>
            </a:r>
            <a:br>
              <a:rPr lang="en-US" dirty="0"/>
            </a:br>
            <a:endParaRPr lang="en-US" dirty="0"/>
          </a:p>
        </p:txBody>
      </p:sp>
      <p:pic>
        <p:nvPicPr>
          <p:cNvPr id="10" name="Picture 8">
            <a:extLst>
              <a:ext uri="{FF2B5EF4-FFF2-40B4-BE49-F238E27FC236}">
                <a16:creationId xmlns:a16="http://schemas.microsoft.com/office/drawing/2014/main" id="{F403757B-3C0A-0849-B674-7D15D576B3A1}"/>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5244521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8" name="Picture 5">
            <a:extLst>
              <a:ext uri="{FF2B5EF4-FFF2-40B4-BE49-F238E27FC236}">
                <a16:creationId xmlns:a16="http://schemas.microsoft.com/office/drawing/2014/main" id="{304C88D0-29FE-C440-9C89-488968EEA18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06534595"/>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8" name="Picture 8">
            <a:extLst>
              <a:ext uri="{FF2B5EF4-FFF2-40B4-BE49-F238E27FC236}">
                <a16:creationId xmlns:a16="http://schemas.microsoft.com/office/drawing/2014/main" id="{F353D65A-B34C-B04E-8C59-65EFBD26341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725878177"/>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6" name="Picture 5">
            <a:extLst>
              <a:ext uri="{FF2B5EF4-FFF2-40B4-BE49-F238E27FC236}">
                <a16:creationId xmlns:a16="http://schemas.microsoft.com/office/drawing/2014/main" id="{9A8872FF-F4A9-EC4C-AFA7-65B0DF88167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4831585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2 - dark layout">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6"/>
                </a:solidFill>
              </a:defRPr>
            </a:lvl1pPr>
          </a:lstStyle>
          <a:p>
            <a:r>
              <a:rPr lang="en-US"/>
              <a:t>Click to edit Master title style</a:t>
            </a:r>
            <a:endParaRPr lang="en-US" dirty="0"/>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US" dirty="0"/>
              <a:t>© 2022 Cognizant</a:t>
            </a:r>
          </a:p>
        </p:txBody>
      </p:sp>
    </p:spTree>
    <p:extLst>
      <p:ext uri="{BB962C8B-B14F-4D97-AF65-F5344CB8AC3E}">
        <p14:creationId xmlns:p14="http://schemas.microsoft.com/office/powerpoint/2010/main" val="41548366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ue Graphic Sing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61"/>
            <a:ext cx="12192000" cy="6861724"/>
          </a:xfrm>
          <a:prstGeom prst="rect">
            <a:avLst/>
          </a:prstGeom>
        </p:spPr>
      </p:pic>
      <p:sp>
        <p:nvSpPr>
          <p:cNvPr id="2" name="Rectangle 1">
            <a:extLst>
              <a:ext uri="{FF2B5EF4-FFF2-40B4-BE49-F238E27FC236}">
                <a16:creationId xmlns:a16="http://schemas.microsoft.com/office/drawing/2014/main" id="{C638E5F3-76E5-C042-960D-4D3913A473AF}"/>
              </a:ext>
            </a:extLst>
          </p:cNvPr>
          <p:cNvSpPr/>
          <p:nvPr userDrawn="1"/>
        </p:nvSpPr>
        <p:spPr>
          <a:xfrm>
            <a:off x="0" y="0"/>
            <a:ext cx="12192000" cy="68580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Title 1">
            <a:extLst>
              <a:ext uri="{FF2B5EF4-FFF2-40B4-BE49-F238E27FC236}">
                <a16:creationId xmlns:a16="http://schemas.microsoft.com/office/drawing/2014/main" id="{331B7D22-96C5-D744-AB8D-7183965D3C96}"/>
              </a:ext>
            </a:extLst>
          </p:cNvPr>
          <p:cNvSpPr>
            <a:spLocks noGrp="1"/>
          </p:cNvSpPr>
          <p:nvPr>
            <p:ph type="ctrTitle" hasCustomPrompt="1"/>
          </p:nvPr>
        </p:nvSpPr>
        <p:spPr bwMode="white">
          <a:xfrm>
            <a:off x="552218" y="2410016"/>
            <a:ext cx="11131783" cy="82067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2" name="Straight Connector 11">
            <a:extLst>
              <a:ext uri="{FF2B5EF4-FFF2-40B4-BE49-F238E27FC236}">
                <a16:creationId xmlns:a16="http://schemas.microsoft.com/office/drawing/2014/main" id="{EB22C6B8-2F6B-8947-A2A3-ED9E370F7326}"/>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9BC14C20-C069-724B-A635-DC1F5CCF8035}"/>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939A0796-1F5C-6743-A1D0-11A18609B23E}"/>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0B9CC9C9-D971-3041-A81C-BA9E6B2248B4}"/>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2022 Cognizant</a:t>
            </a:r>
            <a:endParaRPr lang="en-US"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761" y="-140542"/>
            <a:ext cx="7219784" cy="1983895"/>
          </a:xfrm>
          <a:prstGeom prst="rect">
            <a:avLst/>
          </a:prstGeom>
        </p:spPr>
      </p:pic>
    </p:spTree>
    <p:extLst>
      <p:ext uri="{BB962C8B-B14F-4D97-AF65-F5344CB8AC3E}">
        <p14:creationId xmlns:p14="http://schemas.microsoft.com/office/powerpoint/2010/main" val="9828764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ue Graadient 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userDrawn="1"/>
        </p:nvSpPr>
        <p:spPr>
          <a:xfrm>
            <a:off x="0" y="0"/>
            <a:ext cx="12192000" cy="68580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171936" cy="828040"/>
          </a:xfrm>
        </p:spPr>
        <p:txBody>
          <a:bodyPr wrap="none">
            <a:noAutofit/>
          </a:bodyPr>
          <a:lstStyle>
            <a:lvl1pPr>
              <a:defRPr sz="3200">
                <a:solidFill>
                  <a:schemeClr val="bg1"/>
                </a:solidFill>
              </a:defRPr>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2022 Cognizant</a:t>
            </a:r>
            <a:endParaRPr lang="en-US" dirty="0"/>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5991"/>
            <a:ext cx="165110" cy="164212"/>
          </a:xfrm>
          <a:prstGeom prst="rect">
            <a:avLst/>
          </a:prstGeom>
        </p:spPr>
        <p:txBody>
          <a:bodyPr vert="horz" lIns="0" tIns="0" rIns="0" bIns="0" rtlCol="0" anchor="b" anchorCtr="0">
            <a:spAutoFit/>
          </a:bodyPr>
          <a:lstStyle>
            <a:lvl1pPr algn="l">
              <a:defRPr sz="1067" b="1">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12401" y="6335346"/>
            <a:ext cx="1373033" cy="294681"/>
          </a:xfrm>
          <a:prstGeom prst="rect">
            <a:avLst/>
          </a:prstGeom>
        </p:spPr>
      </p:pic>
    </p:spTree>
    <p:extLst>
      <p:ext uri="{BB962C8B-B14F-4D97-AF65-F5344CB8AC3E}">
        <p14:creationId xmlns:p14="http://schemas.microsoft.com/office/powerpoint/2010/main" val="24930085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7155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Blue Gradient Cover Double + Client Logo_Doub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7FD6EC7-574A-D447-8D14-F23F7EC6F819}"/>
              </a:ext>
            </a:extLst>
          </p:cNvPr>
          <p:cNvSpPr>
            <a:spLocks noGrp="1"/>
          </p:cNvSpPr>
          <p:nvPr>
            <p:ph type="ctrTitle" hasCustomPrompt="1"/>
          </p:nvPr>
        </p:nvSpPr>
        <p:spPr bwMode="white">
          <a:xfrm>
            <a:off x="552218" y="1999680"/>
            <a:ext cx="11131783" cy="1641347"/>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0" name="Straight Connector 9">
            <a:extLst>
              <a:ext uri="{FF2B5EF4-FFF2-40B4-BE49-F238E27FC236}">
                <a16:creationId xmlns:a16="http://schemas.microsoft.com/office/drawing/2014/main" id="{B21861E9-BDB1-744A-AB6C-6D5ABCB7AE12}"/>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5BDD266F-DC19-6041-AB55-46A421EDB633}"/>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04D6F6F8-C665-8C49-8B1B-AEE354F16BC4}"/>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6C5299D-07B1-D544-A185-7F1BEB9DFB57}"/>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2022 Cognizant</a:t>
            </a:r>
            <a:endParaRPr lang="en-US" dirty="0"/>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761" y="-140542"/>
            <a:ext cx="7219784" cy="1983895"/>
          </a:xfrm>
          <a:prstGeom prst="rect">
            <a:avLst/>
          </a:prstGeom>
        </p:spPr>
      </p:pic>
    </p:spTree>
    <p:extLst>
      <p:ext uri="{BB962C8B-B14F-4D97-AF65-F5344CB8AC3E}">
        <p14:creationId xmlns:p14="http://schemas.microsoft.com/office/powerpoint/2010/main" val="22148019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Main Layout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222736" cy="828040"/>
          </a:xfrm>
        </p:spPr>
        <p:txBody>
          <a:bodyPr wrap="none">
            <a:noAutofit/>
          </a:bodyPr>
          <a:lstStyle>
            <a:lvl1pPr>
              <a:defRPr sz="3200"/>
            </a:lvl1pPr>
          </a:lstStyle>
          <a:p>
            <a:r>
              <a:rPr lang="en-US" dirty="0"/>
              <a:t>Click to edit Master title style</a:t>
            </a:r>
          </a:p>
        </p:txBody>
      </p:sp>
      <p:sp>
        <p:nvSpPr>
          <p:cNvPr id="10" name="Content Placeholder 9">
            <a:extLst>
              <a:ext uri="{FF2B5EF4-FFF2-40B4-BE49-F238E27FC236}">
                <a16:creationId xmlns:a16="http://schemas.microsoft.com/office/drawing/2014/main" id="{C938DDBF-3A18-FC4C-9433-65FAE5265169}"/>
              </a:ext>
            </a:extLst>
          </p:cNvPr>
          <p:cNvSpPr>
            <a:spLocks noGrp="1"/>
          </p:cNvSpPr>
          <p:nvPr>
            <p:ph sz="quarter" idx="13"/>
          </p:nvPr>
        </p:nvSpPr>
        <p:spPr>
          <a:xfrm>
            <a:off x="508000" y="1549401"/>
            <a:ext cx="11222736" cy="44153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2022 Cognizant</a:t>
            </a:r>
            <a:endParaRPr lang="en-US" dirty="0"/>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5991"/>
            <a:ext cx="165110" cy="164212"/>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25425287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2F2F2"/>
          </a:solidFill>
        </p:spPr>
        <p:txBody>
          <a:bodyPr wrap="square" lIns="0" tIns="0" rIns="0" bIns="0" rtlCol="0"/>
          <a:lstStyle/>
          <a:p>
            <a:endParaRPr sz="1200"/>
          </a:p>
        </p:txBody>
      </p:sp>
      <p:sp>
        <p:nvSpPr>
          <p:cNvPr id="2" name="Holder 2"/>
          <p:cNvSpPr>
            <a:spLocks noGrp="1"/>
          </p:cNvSpPr>
          <p:nvPr>
            <p:ph type="title"/>
          </p:nvPr>
        </p:nvSpPr>
        <p:spPr>
          <a:xfrm>
            <a:off x="457199" y="557784"/>
            <a:ext cx="10808209" cy="1231106"/>
          </a:xfrm>
        </p:spPr>
        <p:txBody>
          <a:bodyPr lIns="0" tIns="0" rIns="0" bIns="0"/>
          <a:lstStyle>
            <a:lvl1pPr>
              <a:defRPr sz="8000" b="1"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267" b="0" i="0">
                <a:solidFill>
                  <a:schemeClr val="tx1"/>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548264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457199" y="557784"/>
            <a:ext cx="10808209" cy="1231106"/>
          </a:xfrm>
        </p:spPr>
        <p:txBody>
          <a:bodyPr lIns="0" tIns="0" rIns="0" bIns="0"/>
          <a:lstStyle>
            <a:lvl1pPr>
              <a:defRPr sz="8000" b="1"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7018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2 - light layout">
    <p:bg>
      <p:bgRef idx="1001">
        <a:schemeClr val="bg2"/>
      </p:bgRef>
    </p:bg>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US" dirty="0"/>
              <a:t>© 2022 Cognizant</a:t>
            </a:r>
          </a:p>
        </p:txBody>
      </p:sp>
      <p:sp>
        <p:nvSpPr>
          <p:cNvPr id="8" name="Title 1">
            <a:extLst>
              <a:ext uri="{FF2B5EF4-FFF2-40B4-BE49-F238E27FC236}">
                <a16:creationId xmlns:a16="http://schemas.microsoft.com/office/drawing/2014/main" id="{1DE8E3D3-C194-B841-B075-DAC84FCD3889}"/>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3"/>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BAFE488B-546A-F04A-B54A-A8A9E81A67A0}"/>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2D785364-026C-1848-826F-235C8A0AC5F5}"/>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Tree>
    <p:extLst>
      <p:ext uri="{BB962C8B-B14F-4D97-AF65-F5344CB8AC3E}">
        <p14:creationId xmlns:p14="http://schemas.microsoft.com/office/powerpoint/2010/main" val="31402081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BF505-C9D5-403B-9D3B-321A20493A1A}"/>
              </a:ext>
            </a:extLst>
          </p:cNvPr>
          <p:cNvSpPr>
            <a:spLocks noGrp="1"/>
          </p:cNvSpPr>
          <p:nvPr>
            <p:ph type="title" hasCustomPrompt="1"/>
          </p:nvPr>
        </p:nvSpPr>
        <p:spPr/>
        <p:txBody>
          <a:bodyPr/>
          <a:lstStyle>
            <a:lvl1pPr marL="0" indent="0">
              <a:buClr>
                <a:schemeClr val="accent3"/>
              </a:buClr>
              <a:buFont typeface="+mj-lt"/>
              <a:buNone/>
              <a:defRPr>
                <a:solidFill>
                  <a:schemeClr val="tx1"/>
                </a:solidFill>
              </a:defRPr>
            </a:lvl1pPr>
          </a:lstStyle>
          <a:p>
            <a:r>
              <a:rPr lang="en-US" dirty="0"/>
              <a:t>Click to edit TOC Master title style</a:t>
            </a:r>
          </a:p>
        </p:txBody>
      </p:sp>
      <p:sp>
        <p:nvSpPr>
          <p:cNvPr id="5" name="Footer Placeholder 4">
            <a:extLst>
              <a:ext uri="{FF2B5EF4-FFF2-40B4-BE49-F238E27FC236}">
                <a16:creationId xmlns:a16="http://schemas.microsoft.com/office/drawing/2014/main" id="{343522F2-32CA-4802-9320-A58D8A6DF4C2}"/>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F5B500E8-DB39-442F-AD4A-610EB529CDB1}"/>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7" name="Content Placeholder 3">
            <a:extLst>
              <a:ext uri="{FF2B5EF4-FFF2-40B4-BE49-F238E27FC236}">
                <a16:creationId xmlns:a16="http://schemas.microsoft.com/office/drawing/2014/main" id="{81757621-CF57-B04A-880F-50800569DC7D}"/>
              </a:ext>
            </a:extLst>
          </p:cNvPr>
          <p:cNvSpPr>
            <a:spLocks noGrp="1"/>
          </p:cNvSpPr>
          <p:nvPr>
            <p:ph sz="half" idx="2"/>
          </p:nvPr>
        </p:nvSpPr>
        <p:spPr>
          <a:xfrm>
            <a:off x="457200" y="1700784"/>
            <a:ext cx="11368088" cy="3959081"/>
          </a:xfrm>
          <a:prstGeom prst="rect">
            <a:avLst/>
          </a:prstGeom>
        </p:spPr>
        <p:txBody>
          <a:bodyPr/>
          <a:lstStyle>
            <a:lvl1pPr marL="457200" indent="-457200">
              <a:lnSpc>
                <a:spcPct val="100000"/>
              </a:lnSpc>
              <a:buFont typeface="+mj-lt"/>
              <a:buAutoNum type="arabicPeriod"/>
              <a:tabLst/>
              <a:defRPr sz="1800">
                <a:solidFill>
                  <a:schemeClr val="tx1"/>
                </a:solidFill>
              </a:defRPr>
            </a:lvl1pPr>
            <a:lvl2pPr marL="690563" indent="-230188">
              <a:lnSpc>
                <a:spcPct val="100000"/>
              </a:lnSpc>
              <a:buFont typeface="Arial" panose="020B0604020202020204" pitchFamily="34" charset="0"/>
              <a:buChar char="•"/>
              <a:tabLst/>
              <a:defRPr sz="1800">
                <a:solidFill>
                  <a:schemeClr val="tx1"/>
                </a:solidFill>
              </a:defRPr>
            </a:lvl2pPr>
            <a:lvl3pPr marL="976313" indent="-230188">
              <a:lnSpc>
                <a:spcPct val="100000"/>
              </a:lnSpc>
              <a:buFont typeface="Cambria" panose="02040503050406030204" pitchFamily="18" charset="0"/>
              <a:buChar char="⎻"/>
              <a:tabLst/>
              <a:defRPr sz="1800">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601573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1903671"/>
            <a:ext cx="6053327" cy="1846659"/>
          </a:xfrm>
        </p:spPr>
        <p:txBody>
          <a:bodyPr wrap="square" anchor="ctr" anchorCtr="0">
            <a:spAutoFit/>
          </a:bodyPr>
          <a:lstStyle>
            <a:lvl1pPr algn="l">
              <a:defRPr sz="6000" b="1">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p:nvPr>
        </p:nvSpPr>
        <p:spPr>
          <a:xfrm>
            <a:off x="1041400" y="3897548"/>
            <a:ext cx="6053322" cy="1295400"/>
          </a:xfrm>
          <a:prstGeom prst="rect">
            <a:avLst/>
          </a:prstGeom>
        </p:spPr>
        <p:txBody>
          <a:bodyPr/>
          <a:lstStyle/>
          <a:p>
            <a:pPr lvl="0"/>
            <a:r>
              <a:rPr lang="en-US"/>
              <a:t>Click to edit Master text styles</a:t>
            </a:r>
          </a:p>
        </p:txBody>
      </p:sp>
    </p:spTree>
    <p:extLst>
      <p:ext uri="{BB962C8B-B14F-4D97-AF65-F5344CB8AC3E}">
        <p14:creationId xmlns:p14="http://schemas.microsoft.com/office/powerpoint/2010/main" val="6605909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1 -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37" t="337"/>
          <a:stretch/>
        </p:blipFill>
        <p:spPr>
          <a:xfrm>
            <a:off x="0" y="0"/>
            <a:ext cx="12192000" cy="685800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2"/>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2"/>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11" name="Picture 5">
            <a:extLst>
              <a:ext uri="{FF2B5EF4-FFF2-40B4-BE49-F238E27FC236}">
                <a16:creationId xmlns:a16="http://schemas.microsoft.com/office/drawing/2014/main" id="{59C228D1-6A04-314E-AC72-C11454122228}"/>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760396691"/>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1 - gradi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9" name="Picture 5">
            <a:extLst>
              <a:ext uri="{FF2B5EF4-FFF2-40B4-BE49-F238E27FC236}">
                <a16:creationId xmlns:a16="http://schemas.microsoft.com/office/drawing/2014/main" id="{D0F15C86-2BE4-DF46-883D-1A499451924A}"/>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9841559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1 - gradien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5693"/>
            <a:ext cx="12202121" cy="6863693"/>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9" name="Picture 5">
            <a:extLst>
              <a:ext uri="{FF2B5EF4-FFF2-40B4-BE49-F238E27FC236}">
                <a16:creationId xmlns:a16="http://schemas.microsoft.com/office/drawing/2014/main" id="{62FFB9D1-0873-894C-8D31-DBAD9B4DD029}"/>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355213576"/>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8E9D72-856B-46EE-8BDE-CBBAC28AAF7F}"/>
              </a:ext>
            </a:extLst>
          </p:cNvPr>
          <p:cNvSpPr>
            <a:spLocks noGrp="1"/>
          </p:cNvSpPr>
          <p:nvPr>
            <p:ph type="title"/>
          </p:nvPr>
        </p:nvSpPr>
        <p:spPr>
          <a:xfrm>
            <a:off x="457199" y="557784"/>
            <a:ext cx="10808209" cy="369332"/>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C353AE5-6B0E-4902-862A-00CC79737962}"/>
              </a:ext>
            </a:extLst>
          </p:cNvPr>
          <p:cNvSpPr>
            <a:spLocks noGrp="1"/>
          </p:cNvSpPr>
          <p:nvPr>
            <p:ph type="body" idx="1"/>
          </p:nvPr>
        </p:nvSpPr>
        <p:spPr>
          <a:xfrm>
            <a:off x="457199" y="1526723"/>
            <a:ext cx="10808209" cy="4137308"/>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C0715BBF-C237-4C9F-A0A0-755261F5952F}"/>
              </a:ext>
            </a:extLst>
          </p:cNvPr>
          <p:cNvSpPr>
            <a:spLocks noGrp="1"/>
          </p:cNvSpPr>
          <p:nvPr>
            <p:ph type="ftr" sz="quarter" idx="3"/>
          </p:nvPr>
        </p:nvSpPr>
        <p:spPr>
          <a:xfrm>
            <a:off x="1042416" y="6325193"/>
            <a:ext cx="1198179" cy="303572"/>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84AF048F-36A8-491A-8564-2DB36D67BC49}"/>
              </a:ext>
            </a:extLst>
          </p:cNvPr>
          <p:cNvSpPr>
            <a:spLocks noGrp="1"/>
          </p:cNvSpPr>
          <p:nvPr>
            <p:ph type="sldNum" sz="quarter" idx="4"/>
          </p:nvPr>
        </p:nvSpPr>
        <p:spPr>
          <a:xfrm>
            <a:off x="457199" y="6325299"/>
            <a:ext cx="352097" cy="304100"/>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Tree>
    <p:extLst>
      <p:ext uri="{BB962C8B-B14F-4D97-AF65-F5344CB8AC3E}">
        <p14:creationId xmlns:p14="http://schemas.microsoft.com/office/powerpoint/2010/main" val="216168790"/>
      </p:ext>
    </p:extLst>
  </p:cSld>
  <p:clrMap bg1="lt1" tx1="dk1" bg2="lt2" tx2="dk2" accent1="accent1" accent2="accent2" accent3="accent3" accent4="accent4" accent5="accent5" accent6="accent6" hlink="hlink" folHlink="folHlink"/>
  <p:sldLayoutIdLst>
    <p:sldLayoutId id="2147483811" r:id="rId1"/>
    <p:sldLayoutId id="2147483691" r:id="rId2"/>
    <p:sldLayoutId id="2147483814" r:id="rId3"/>
    <p:sldLayoutId id="2147483815" r:id="rId4"/>
    <p:sldLayoutId id="2147483729" r:id="rId5"/>
    <p:sldLayoutId id="2147483773" r:id="rId6"/>
    <p:sldLayoutId id="2147483665" r:id="rId7"/>
    <p:sldLayoutId id="2147483798" r:id="rId8"/>
    <p:sldLayoutId id="2147483799" r:id="rId9"/>
    <p:sldLayoutId id="2147483663" r:id="rId10"/>
    <p:sldLayoutId id="2147483806" r:id="rId11"/>
    <p:sldLayoutId id="2147483807" r:id="rId12"/>
    <p:sldLayoutId id="2147483816" r:id="rId13"/>
    <p:sldLayoutId id="2147483817" r:id="rId14"/>
    <p:sldLayoutId id="2147483818" r:id="rId15"/>
    <p:sldLayoutId id="2147483808" r:id="rId16"/>
    <p:sldLayoutId id="2147483809" r:id="rId17"/>
    <p:sldLayoutId id="2147483775" r:id="rId18"/>
    <p:sldLayoutId id="2147483781" r:id="rId19"/>
    <p:sldLayoutId id="2147483776" r:id="rId20"/>
    <p:sldLayoutId id="2147483740" r:id="rId21"/>
    <p:sldLayoutId id="2147483734" r:id="rId22"/>
    <p:sldLayoutId id="2147483783" r:id="rId23"/>
    <p:sldLayoutId id="2147483733" r:id="rId24"/>
    <p:sldLayoutId id="2147483772" r:id="rId25"/>
    <p:sldLayoutId id="2147483726" r:id="rId26"/>
    <p:sldLayoutId id="2147483796" r:id="rId27"/>
    <p:sldLayoutId id="2147483797" r:id="rId28"/>
    <p:sldLayoutId id="2147483795" r:id="rId29"/>
    <p:sldLayoutId id="2147483819" r:id="rId30"/>
    <p:sldLayoutId id="2147483820" r:id="rId31"/>
    <p:sldLayoutId id="2147483821" r:id="rId32"/>
    <p:sldLayoutId id="2147483822" r:id="rId33"/>
    <p:sldLayoutId id="2147483823" r:id="rId34"/>
    <p:sldLayoutId id="2147483824" r:id="rId35"/>
    <p:sldLayoutId id="2147483825" r:id="rId36"/>
  </p:sldLayoutIdLst>
  <p:hf hdr="0" dt="0"/>
  <p:txStyles>
    <p:title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92" userDrawn="1">
          <p15:clr>
            <a:srgbClr val="F26B43"/>
          </p15:clr>
        </p15:guide>
        <p15:guide id="2" pos="285" userDrawn="1">
          <p15:clr>
            <a:srgbClr val="F26B43"/>
          </p15:clr>
        </p15:guide>
        <p15:guide id="3" orient="horz" pos="3943">
          <p15:clr>
            <a:srgbClr val="F26B43"/>
          </p15:clr>
        </p15:guide>
        <p15:guide id="4" orient="horz" pos="288" userDrawn="1">
          <p15:clr>
            <a:srgbClr val="F26B43"/>
          </p15:clr>
        </p15:guide>
        <p15:guide id="5" orient="horz" pos="41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EC14A73-C123-D3A1-1BD8-D16F32A60AAE}"/>
              </a:ext>
            </a:extLst>
          </p:cNvPr>
          <p:cNvSpPr>
            <a:spLocks noGrp="1"/>
          </p:cNvSpPr>
          <p:nvPr>
            <p:ph type="ftr" sz="quarter" idx="11"/>
          </p:nvPr>
        </p:nvSpPr>
        <p:spPr/>
        <p:txBody>
          <a:bodyPr/>
          <a:lstStyle/>
          <a:p>
            <a:r>
              <a:rPr lang="en-US" dirty="0"/>
              <a:t>© 2023 Cognizant</a:t>
            </a:r>
          </a:p>
        </p:txBody>
      </p:sp>
      <p:sp>
        <p:nvSpPr>
          <p:cNvPr id="3" name="Title 2">
            <a:extLst>
              <a:ext uri="{FF2B5EF4-FFF2-40B4-BE49-F238E27FC236}">
                <a16:creationId xmlns:a16="http://schemas.microsoft.com/office/drawing/2014/main" id="{50B2D012-85A1-502A-644E-BC7BF58A35C5}"/>
              </a:ext>
            </a:extLst>
          </p:cNvPr>
          <p:cNvSpPr>
            <a:spLocks noGrp="1"/>
          </p:cNvSpPr>
          <p:nvPr>
            <p:ph type="ctrTitle"/>
          </p:nvPr>
        </p:nvSpPr>
        <p:spPr>
          <a:xfrm>
            <a:off x="393641" y="-115591"/>
            <a:ext cx="5955545" cy="3054733"/>
          </a:xfrm>
        </p:spPr>
        <p:txBody>
          <a:bodyPr/>
          <a:lstStyle/>
          <a:p>
            <a:r>
              <a:rPr lang="en-US" dirty="0"/>
              <a:t>Problem statement : </a:t>
            </a:r>
            <a:r>
              <a:rPr lang="en-US" b="0" i="0" dirty="0">
                <a:solidFill>
                  <a:srgbClr val="212529"/>
                </a:solidFill>
                <a:effectLst/>
                <a:latin typeface="Roboto" panose="020F0502020204030204" pitchFamily="2" charset="0"/>
              </a:rPr>
              <a:t> </a:t>
            </a:r>
            <a:r>
              <a:rPr lang="en-US" b="1" i="0" dirty="0">
                <a:solidFill>
                  <a:srgbClr val="212529"/>
                </a:solidFill>
                <a:effectLst/>
                <a:latin typeface="Roboto" panose="020F0502020204030204" pitchFamily="2" charset="0"/>
              </a:rPr>
              <a:t>IOT in Healthcare: </a:t>
            </a:r>
            <a:r>
              <a:rPr lang="en-US" b="0" i="0" dirty="0">
                <a:solidFill>
                  <a:srgbClr val="212529"/>
                </a:solidFill>
                <a:effectLst/>
                <a:latin typeface="Roboto" panose="020F0502020204030204" pitchFamily="2" charset="0"/>
              </a:rPr>
              <a:t>Remote patient monitoring using IOT.</a:t>
            </a:r>
            <a:endParaRPr lang="en-IN" dirty="0"/>
          </a:p>
        </p:txBody>
      </p:sp>
      <p:sp>
        <p:nvSpPr>
          <p:cNvPr id="4" name="Subtitle 3">
            <a:extLst>
              <a:ext uri="{FF2B5EF4-FFF2-40B4-BE49-F238E27FC236}">
                <a16:creationId xmlns:a16="http://schemas.microsoft.com/office/drawing/2014/main" id="{83286A9D-7418-CD4C-E001-5C26557029B4}"/>
              </a:ext>
            </a:extLst>
          </p:cNvPr>
          <p:cNvSpPr>
            <a:spLocks noGrp="1"/>
          </p:cNvSpPr>
          <p:nvPr>
            <p:ph type="subTitle" idx="1"/>
          </p:nvPr>
        </p:nvSpPr>
        <p:spPr>
          <a:xfrm>
            <a:off x="475701" y="3544095"/>
            <a:ext cx="4014215" cy="457200"/>
          </a:xfrm>
        </p:spPr>
        <p:txBody>
          <a:bodyPr/>
          <a:lstStyle/>
          <a:p>
            <a:r>
              <a:rPr lang="en-US" sz="2500" dirty="0"/>
              <a:t>Team Name : </a:t>
            </a:r>
            <a:r>
              <a:rPr lang="en-US" sz="2500" b="1" dirty="0"/>
              <a:t> GEAR 5</a:t>
            </a:r>
            <a:endParaRPr lang="en-IN" sz="2500" b="1" dirty="0"/>
          </a:p>
        </p:txBody>
      </p:sp>
      <p:sp>
        <p:nvSpPr>
          <p:cNvPr id="7" name="Text Placeholder 6">
            <a:extLst>
              <a:ext uri="{FF2B5EF4-FFF2-40B4-BE49-F238E27FC236}">
                <a16:creationId xmlns:a16="http://schemas.microsoft.com/office/drawing/2014/main" id="{D7A4F943-5608-05B3-8505-1C0DCC850ED8}"/>
              </a:ext>
            </a:extLst>
          </p:cNvPr>
          <p:cNvSpPr>
            <a:spLocks noGrp="1"/>
          </p:cNvSpPr>
          <p:nvPr>
            <p:ph type="body" idx="12"/>
          </p:nvPr>
        </p:nvSpPr>
        <p:spPr>
          <a:xfrm>
            <a:off x="475701" y="4606249"/>
            <a:ext cx="4013178" cy="365125"/>
          </a:xfrm>
        </p:spPr>
        <p:txBody>
          <a:bodyPr/>
          <a:lstStyle/>
          <a:p>
            <a:r>
              <a:rPr lang="en-US" sz="2000" dirty="0"/>
              <a:t>College Name : </a:t>
            </a:r>
            <a:r>
              <a:rPr lang="en-US" sz="2000" b="1" dirty="0" err="1"/>
              <a:t>Panimalar</a:t>
            </a:r>
            <a:r>
              <a:rPr lang="en-US" sz="2000" b="1" dirty="0"/>
              <a:t> Engineering College</a:t>
            </a:r>
            <a:br>
              <a:rPr lang="en-US" sz="2000" dirty="0"/>
            </a:br>
            <a:endParaRPr lang="en-IN" sz="2000" dirty="0"/>
          </a:p>
          <a:p>
            <a:endParaRPr lang="en-IN" dirty="0"/>
          </a:p>
        </p:txBody>
      </p:sp>
    </p:spTree>
    <p:extLst>
      <p:ext uri="{BB962C8B-B14F-4D97-AF65-F5344CB8AC3E}">
        <p14:creationId xmlns:p14="http://schemas.microsoft.com/office/powerpoint/2010/main" val="2757956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02020"/>
          </a:solidFill>
        </p:spPr>
        <p:txBody>
          <a:bodyPr wrap="square" lIns="0" tIns="0" rIns="0" bIns="0" rtlCol="0"/>
          <a:lstStyle/>
          <a:p>
            <a:endParaRPr sz="1200"/>
          </a:p>
        </p:txBody>
      </p:sp>
      <p:sp>
        <p:nvSpPr>
          <p:cNvPr id="4" name="object 4"/>
          <p:cNvSpPr txBox="1">
            <a:spLocks noGrp="1"/>
          </p:cNvSpPr>
          <p:nvPr>
            <p:ph type="title"/>
          </p:nvPr>
        </p:nvSpPr>
        <p:spPr>
          <a:xfrm>
            <a:off x="4267201" y="427171"/>
            <a:ext cx="4569883" cy="768287"/>
          </a:xfrm>
          <a:prstGeom prst="rect">
            <a:avLst/>
          </a:prstGeom>
        </p:spPr>
        <p:txBody>
          <a:bodyPr vert="horz" wrap="square" lIns="0" tIns="8890" rIns="0" bIns="0" rtlCol="0" anchor="t" anchorCtr="0">
            <a:spAutoFit/>
          </a:bodyPr>
          <a:lstStyle/>
          <a:p>
            <a:pPr marL="8467">
              <a:spcBef>
                <a:spcPts val="70"/>
              </a:spcBef>
            </a:pPr>
            <a:r>
              <a:rPr lang="en-IN" sz="4934" spc="-530" dirty="0">
                <a:solidFill>
                  <a:srgbClr val="FFFFFF"/>
                </a:solidFill>
                <a:latin typeface="Verdana"/>
                <a:cs typeface="Verdana"/>
              </a:rPr>
              <a:t>   </a:t>
            </a:r>
            <a:r>
              <a:rPr lang="en-IN" sz="4934" spc="200" dirty="0">
                <a:solidFill>
                  <a:srgbClr val="FFFFFF"/>
                </a:solidFill>
                <a:latin typeface="Verdana"/>
                <a:cs typeface="Verdana"/>
              </a:rPr>
              <a:t>ALERTS</a:t>
            </a:r>
            <a:endParaRPr sz="4934" spc="200" dirty="0">
              <a:latin typeface="Verdana"/>
              <a:cs typeface="Verdana"/>
            </a:endParaRPr>
          </a:p>
        </p:txBody>
      </p:sp>
      <p:sp>
        <p:nvSpPr>
          <p:cNvPr id="5" name="object 5"/>
          <p:cNvSpPr txBox="1"/>
          <p:nvPr/>
        </p:nvSpPr>
        <p:spPr>
          <a:xfrm>
            <a:off x="558409" y="2625613"/>
            <a:ext cx="6206067" cy="2206780"/>
          </a:xfrm>
          <a:prstGeom prst="rect">
            <a:avLst/>
          </a:prstGeom>
        </p:spPr>
        <p:txBody>
          <a:bodyPr vert="horz" wrap="square" lIns="0" tIns="8467" rIns="0" bIns="0" rtlCol="0">
            <a:spAutoFit/>
          </a:bodyPr>
          <a:lstStyle/>
          <a:p>
            <a:pPr marL="8467" marR="3387" algn="ctr">
              <a:lnSpc>
                <a:spcPct val="115100"/>
              </a:lnSpc>
              <a:spcBef>
                <a:spcPts val="67"/>
              </a:spcBef>
            </a:pPr>
            <a:r>
              <a:rPr sz="2100" b="1" i="1" spc="-80" dirty="0">
                <a:solidFill>
                  <a:srgbClr val="F2F2F2"/>
                </a:solidFill>
                <a:latin typeface="Arial"/>
                <a:cs typeface="Arial"/>
              </a:rPr>
              <a:t>F</a:t>
            </a:r>
            <a:r>
              <a:rPr sz="2100" b="1" i="1" spc="-50" dirty="0">
                <a:solidFill>
                  <a:srgbClr val="F2F2F2"/>
                </a:solidFill>
                <a:latin typeface="Arial"/>
                <a:cs typeface="Arial"/>
              </a:rPr>
              <a:t>TT</a:t>
            </a:r>
            <a:r>
              <a:rPr sz="2100" b="1" i="1" spc="-47" dirty="0">
                <a:solidFill>
                  <a:srgbClr val="F2F2F2"/>
                </a:solidFill>
                <a:latin typeface="Arial"/>
                <a:cs typeface="Arial"/>
              </a:rPr>
              <a:t>T</a:t>
            </a:r>
            <a:r>
              <a:rPr sz="2100" b="1" i="1" spc="-93" dirty="0">
                <a:solidFill>
                  <a:srgbClr val="F2F2F2"/>
                </a:solidFill>
                <a:latin typeface="Arial"/>
                <a:cs typeface="Arial"/>
              </a:rPr>
              <a:t> </a:t>
            </a:r>
            <a:r>
              <a:rPr sz="2100" b="1" i="1" spc="-133" dirty="0">
                <a:solidFill>
                  <a:srgbClr val="F2F2F2"/>
                </a:solidFill>
                <a:latin typeface="Arial"/>
                <a:cs typeface="Arial"/>
              </a:rPr>
              <a:t>s</a:t>
            </a:r>
            <a:r>
              <a:rPr sz="2100" b="1" i="1" spc="53" dirty="0">
                <a:solidFill>
                  <a:srgbClr val="F2F2F2"/>
                </a:solidFill>
                <a:latin typeface="Arial"/>
                <a:cs typeface="Arial"/>
              </a:rPr>
              <a:t>e</a:t>
            </a:r>
            <a:r>
              <a:rPr sz="2100" b="1" i="1" spc="33" dirty="0">
                <a:solidFill>
                  <a:srgbClr val="F2F2F2"/>
                </a:solidFill>
                <a:latin typeface="Arial"/>
                <a:cs typeface="Arial"/>
              </a:rPr>
              <a:t>n</a:t>
            </a:r>
            <a:r>
              <a:rPr sz="2100" b="1" i="1" spc="63" dirty="0">
                <a:solidFill>
                  <a:srgbClr val="F2F2F2"/>
                </a:solidFill>
                <a:latin typeface="Arial"/>
                <a:cs typeface="Arial"/>
              </a:rPr>
              <a:t>d</a:t>
            </a:r>
            <a:r>
              <a:rPr sz="2100" b="1" i="1" spc="-130" dirty="0">
                <a:solidFill>
                  <a:srgbClr val="F2F2F2"/>
                </a:solidFill>
                <a:latin typeface="Arial"/>
                <a:cs typeface="Arial"/>
              </a:rPr>
              <a:t>s</a:t>
            </a:r>
            <a:r>
              <a:rPr sz="2100" b="1" i="1" spc="-93" dirty="0">
                <a:solidFill>
                  <a:srgbClr val="F2F2F2"/>
                </a:solidFill>
                <a:latin typeface="Arial"/>
                <a:cs typeface="Arial"/>
              </a:rPr>
              <a:t> </a:t>
            </a:r>
            <a:r>
              <a:rPr sz="2100" b="1" i="1" spc="180" dirty="0">
                <a:solidFill>
                  <a:srgbClr val="F2F2F2"/>
                </a:solidFill>
                <a:latin typeface="Arial"/>
                <a:cs typeface="Arial"/>
              </a:rPr>
              <a:t>a</a:t>
            </a:r>
            <a:r>
              <a:rPr sz="2100" b="1" i="1" spc="37" dirty="0">
                <a:solidFill>
                  <a:srgbClr val="F2F2F2"/>
                </a:solidFill>
                <a:latin typeface="Arial"/>
                <a:cs typeface="Arial"/>
              </a:rPr>
              <a:t>n</a:t>
            </a:r>
            <a:r>
              <a:rPr sz="2100" b="1" i="1" spc="-93" dirty="0">
                <a:solidFill>
                  <a:srgbClr val="F2F2F2"/>
                </a:solidFill>
                <a:latin typeface="Arial"/>
                <a:cs typeface="Arial"/>
              </a:rPr>
              <a:t> </a:t>
            </a:r>
            <a:r>
              <a:rPr sz="2100" b="1" i="1" spc="-123" dirty="0">
                <a:solidFill>
                  <a:srgbClr val="F2F2F2"/>
                </a:solidFill>
                <a:latin typeface="Arial"/>
                <a:cs typeface="Arial"/>
              </a:rPr>
              <a:t>S</a:t>
            </a:r>
            <a:r>
              <a:rPr sz="2100" b="1" i="1" spc="173" dirty="0">
                <a:solidFill>
                  <a:srgbClr val="F2F2F2"/>
                </a:solidFill>
                <a:latin typeface="Arial"/>
                <a:cs typeface="Arial"/>
              </a:rPr>
              <a:t>M</a:t>
            </a:r>
            <a:r>
              <a:rPr sz="2100" b="1" i="1" spc="-120" dirty="0">
                <a:solidFill>
                  <a:srgbClr val="F2F2F2"/>
                </a:solidFill>
                <a:latin typeface="Arial"/>
                <a:cs typeface="Arial"/>
              </a:rPr>
              <a:t>S</a:t>
            </a:r>
            <a:r>
              <a:rPr sz="2100" b="1" i="1" spc="-93" dirty="0">
                <a:solidFill>
                  <a:srgbClr val="F2F2F2"/>
                </a:solidFill>
                <a:latin typeface="Arial"/>
                <a:cs typeface="Arial"/>
              </a:rPr>
              <a:t> </a:t>
            </a:r>
            <a:r>
              <a:rPr sz="2100" b="1" i="1" spc="23" dirty="0">
                <a:solidFill>
                  <a:srgbClr val="F2F2F2"/>
                </a:solidFill>
                <a:latin typeface="Arial"/>
                <a:cs typeface="Arial"/>
              </a:rPr>
              <a:t>o</a:t>
            </a:r>
            <a:r>
              <a:rPr sz="2100" b="1" i="1" spc="67" dirty="0">
                <a:solidFill>
                  <a:srgbClr val="F2F2F2"/>
                </a:solidFill>
                <a:latin typeface="Arial"/>
                <a:cs typeface="Arial"/>
              </a:rPr>
              <a:t>r</a:t>
            </a:r>
            <a:r>
              <a:rPr sz="2100" b="1" i="1" spc="-93" dirty="0">
                <a:solidFill>
                  <a:srgbClr val="F2F2F2"/>
                </a:solidFill>
                <a:latin typeface="Arial"/>
                <a:cs typeface="Arial"/>
              </a:rPr>
              <a:t> </a:t>
            </a:r>
            <a:r>
              <a:rPr sz="2100" b="1" i="1" spc="53" dirty="0">
                <a:solidFill>
                  <a:srgbClr val="F2F2F2"/>
                </a:solidFill>
                <a:latin typeface="Arial"/>
                <a:cs typeface="Arial"/>
              </a:rPr>
              <a:t>e</a:t>
            </a:r>
            <a:r>
              <a:rPr sz="2100" b="1" i="1" spc="76" dirty="0">
                <a:solidFill>
                  <a:srgbClr val="F2F2F2"/>
                </a:solidFill>
                <a:latin typeface="Arial"/>
                <a:cs typeface="Arial"/>
              </a:rPr>
              <a:t>m</a:t>
            </a:r>
            <a:r>
              <a:rPr sz="2100" b="1" i="1" spc="180" dirty="0">
                <a:solidFill>
                  <a:srgbClr val="F2F2F2"/>
                </a:solidFill>
                <a:latin typeface="Arial"/>
                <a:cs typeface="Arial"/>
              </a:rPr>
              <a:t>a</a:t>
            </a:r>
            <a:r>
              <a:rPr sz="2100" b="1" i="1" spc="20" dirty="0">
                <a:solidFill>
                  <a:srgbClr val="F2F2F2"/>
                </a:solidFill>
                <a:latin typeface="Arial"/>
                <a:cs typeface="Arial"/>
              </a:rPr>
              <a:t>i</a:t>
            </a:r>
            <a:r>
              <a:rPr sz="2100" b="1" i="1" spc="63" dirty="0">
                <a:solidFill>
                  <a:srgbClr val="F2F2F2"/>
                </a:solidFill>
                <a:latin typeface="Arial"/>
                <a:cs typeface="Arial"/>
              </a:rPr>
              <a:t>l</a:t>
            </a:r>
            <a:r>
              <a:rPr sz="2100" b="1" i="1" spc="-90" dirty="0">
                <a:solidFill>
                  <a:srgbClr val="F2F2F2"/>
                </a:solidFill>
                <a:latin typeface="Arial"/>
                <a:cs typeface="Arial"/>
              </a:rPr>
              <a:t> </a:t>
            </a:r>
            <a:r>
              <a:rPr sz="2100" b="1" i="1" spc="180" dirty="0">
                <a:solidFill>
                  <a:srgbClr val="F2F2F2"/>
                </a:solidFill>
                <a:latin typeface="Arial"/>
                <a:cs typeface="Arial"/>
              </a:rPr>
              <a:t>a</a:t>
            </a:r>
            <a:r>
              <a:rPr sz="2100" b="1" i="1" spc="60" dirty="0">
                <a:solidFill>
                  <a:srgbClr val="F2F2F2"/>
                </a:solidFill>
                <a:latin typeface="Arial"/>
                <a:cs typeface="Arial"/>
              </a:rPr>
              <a:t>l</a:t>
            </a:r>
            <a:r>
              <a:rPr sz="2100" b="1" i="1" spc="53" dirty="0">
                <a:solidFill>
                  <a:srgbClr val="F2F2F2"/>
                </a:solidFill>
                <a:latin typeface="Arial"/>
                <a:cs typeface="Arial"/>
              </a:rPr>
              <a:t>e</a:t>
            </a:r>
            <a:r>
              <a:rPr sz="2100" b="1" i="1" spc="63" dirty="0">
                <a:solidFill>
                  <a:srgbClr val="F2F2F2"/>
                </a:solidFill>
                <a:latin typeface="Arial"/>
                <a:cs typeface="Arial"/>
              </a:rPr>
              <a:t>r</a:t>
            </a:r>
            <a:r>
              <a:rPr sz="2100" b="1" i="1" spc="177" dirty="0">
                <a:solidFill>
                  <a:srgbClr val="F2F2F2"/>
                </a:solidFill>
                <a:latin typeface="Arial"/>
                <a:cs typeface="Arial"/>
              </a:rPr>
              <a:t>t</a:t>
            </a:r>
            <a:r>
              <a:rPr sz="2100" b="1" i="1" spc="-93" dirty="0">
                <a:solidFill>
                  <a:srgbClr val="F2F2F2"/>
                </a:solidFill>
                <a:latin typeface="Arial"/>
                <a:cs typeface="Arial"/>
              </a:rPr>
              <a:t> </a:t>
            </a:r>
            <a:r>
              <a:rPr sz="2100" b="1" i="1" spc="10" dirty="0">
                <a:solidFill>
                  <a:srgbClr val="F2F2F2"/>
                </a:solidFill>
                <a:latin typeface="Arial"/>
                <a:cs typeface="Arial"/>
              </a:rPr>
              <a:t>w</a:t>
            </a:r>
            <a:r>
              <a:rPr sz="2100" b="1" i="1" spc="33" dirty="0">
                <a:solidFill>
                  <a:srgbClr val="F2F2F2"/>
                </a:solidFill>
                <a:latin typeface="Arial"/>
                <a:cs typeface="Arial"/>
              </a:rPr>
              <a:t>h</a:t>
            </a:r>
            <a:r>
              <a:rPr sz="2100" b="1" i="1" spc="53" dirty="0">
                <a:solidFill>
                  <a:srgbClr val="F2F2F2"/>
                </a:solidFill>
                <a:latin typeface="Arial"/>
                <a:cs typeface="Arial"/>
              </a:rPr>
              <a:t>e</a:t>
            </a:r>
            <a:r>
              <a:rPr sz="2100" b="1" i="1" spc="37" dirty="0">
                <a:solidFill>
                  <a:srgbClr val="F2F2F2"/>
                </a:solidFill>
                <a:latin typeface="Arial"/>
                <a:cs typeface="Arial"/>
              </a:rPr>
              <a:t>n</a:t>
            </a:r>
            <a:r>
              <a:rPr sz="2100" b="1" i="1" spc="-93" dirty="0">
                <a:solidFill>
                  <a:srgbClr val="F2F2F2"/>
                </a:solidFill>
                <a:latin typeface="Arial"/>
                <a:cs typeface="Arial"/>
              </a:rPr>
              <a:t> </a:t>
            </a:r>
            <a:r>
              <a:rPr sz="2100" b="1" i="1" spc="120" dirty="0">
                <a:solidFill>
                  <a:srgbClr val="F2F2F2"/>
                </a:solidFill>
                <a:latin typeface="Arial"/>
                <a:cs typeface="Arial"/>
              </a:rPr>
              <a:t>a  </a:t>
            </a:r>
            <a:r>
              <a:rPr sz="2100" b="1" i="1" spc="63" dirty="0">
                <a:solidFill>
                  <a:srgbClr val="F2F2F2"/>
                </a:solidFill>
                <a:latin typeface="Arial"/>
                <a:cs typeface="Arial"/>
              </a:rPr>
              <a:t>patient's </a:t>
            </a:r>
            <a:r>
              <a:rPr sz="2100" b="1" i="1" spc="100" dirty="0">
                <a:solidFill>
                  <a:srgbClr val="F2F2F2"/>
                </a:solidFill>
                <a:latin typeface="Arial"/>
                <a:cs typeface="Arial"/>
              </a:rPr>
              <a:t>heart </a:t>
            </a:r>
            <a:r>
              <a:rPr sz="2100" b="1" i="1" spc="117" dirty="0">
                <a:solidFill>
                  <a:srgbClr val="F2F2F2"/>
                </a:solidFill>
                <a:latin typeface="Arial"/>
                <a:cs typeface="Arial"/>
              </a:rPr>
              <a:t>rate </a:t>
            </a:r>
            <a:r>
              <a:rPr sz="2100" b="1" i="1" dirty="0">
                <a:solidFill>
                  <a:srgbClr val="F2F2F2"/>
                </a:solidFill>
                <a:latin typeface="Arial"/>
                <a:cs typeface="Arial"/>
              </a:rPr>
              <a:t>exceeds </a:t>
            </a:r>
            <a:r>
              <a:rPr sz="2100" b="1" i="1" spc="87" dirty="0">
                <a:solidFill>
                  <a:srgbClr val="F2F2F2"/>
                </a:solidFill>
                <a:latin typeface="Arial"/>
                <a:cs typeface="Arial"/>
              </a:rPr>
              <a:t>the </a:t>
            </a:r>
            <a:r>
              <a:rPr sz="2100" b="1" i="1" spc="60" dirty="0">
                <a:solidFill>
                  <a:srgbClr val="F2F2F2"/>
                </a:solidFill>
                <a:latin typeface="Arial"/>
                <a:cs typeface="Arial"/>
              </a:rPr>
              <a:t>critical </a:t>
            </a:r>
            <a:r>
              <a:rPr sz="2100" b="1" i="1" spc="63" dirty="0">
                <a:solidFill>
                  <a:srgbClr val="F2F2F2"/>
                </a:solidFill>
                <a:latin typeface="Arial"/>
                <a:cs typeface="Arial"/>
              </a:rPr>
              <a:t> </a:t>
            </a:r>
            <a:r>
              <a:rPr sz="2100" b="1" i="1" spc="37" dirty="0">
                <a:solidFill>
                  <a:srgbClr val="F2F2F2"/>
                </a:solidFill>
                <a:latin typeface="Arial"/>
                <a:cs typeface="Arial"/>
              </a:rPr>
              <a:t>threshold, </a:t>
            </a:r>
            <a:r>
              <a:rPr sz="2100" b="1" i="1" spc="-3" dirty="0">
                <a:solidFill>
                  <a:srgbClr val="F2F2F2"/>
                </a:solidFill>
                <a:latin typeface="Arial"/>
                <a:cs typeface="Arial"/>
              </a:rPr>
              <a:t>ensuring </a:t>
            </a:r>
            <a:r>
              <a:rPr sz="2100" b="1" i="1" spc="87" dirty="0">
                <a:solidFill>
                  <a:srgbClr val="F2F2F2"/>
                </a:solidFill>
                <a:latin typeface="Arial"/>
                <a:cs typeface="Arial"/>
              </a:rPr>
              <a:t>real-time </a:t>
            </a:r>
            <a:r>
              <a:rPr sz="2100" b="1" i="1" spc="30" dirty="0">
                <a:solidFill>
                  <a:srgbClr val="F2F2F2"/>
                </a:solidFill>
                <a:latin typeface="Arial"/>
                <a:cs typeface="Arial"/>
              </a:rPr>
              <a:t>monitoring. </a:t>
            </a:r>
            <a:r>
              <a:rPr sz="2100" b="1" i="1" spc="13" dirty="0">
                <a:solidFill>
                  <a:srgbClr val="F2F2F2"/>
                </a:solidFill>
                <a:latin typeface="Arial"/>
                <a:cs typeface="Arial"/>
              </a:rPr>
              <a:t>The </a:t>
            </a:r>
            <a:r>
              <a:rPr sz="2100" b="1" i="1" spc="17" dirty="0">
                <a:solidFill>
                  <a:srgbClr val="F2F2F2"/>
                </a:solidFill>
                <a:latin typeface="Arial"/>
                <a:cs typeface="Arial"/>
              </a:rPr>
              <a:t> </a:t>
            </a:r>
            <a:r>
              <a:rPr sz="2100" b="1" i="1" spc="107" dirty="0">
                <a:solidFill>
                  <a:srgbClr val="F2F2F2"/>
                </a:solidFill>
                <a:latin typeface="Arial"/>
                <a:cs typeface="Arial"/>
              </a:rPr>
              <a:t>alert </a:t>
            </a:r>
            <a:r>
              <a:rPr sz="2100" b="1" i="1" spc="-3" dirty="0">
                <a:solidFill>
                  <a:srgbClr val="F2F2F2"/>
                </a:solidFill>
                <a:latin typeface="Arial"/>
                <a:cs typeface="Arial"/>
              </a:rPr>
              <a:t>message, </a:t>
            </a:r>
            <a:r>
              <a:rPr sz="2100" b="1" i="1" spc="23" dirty="0">
                <a:solidFill>
                  <a:srgbClr val="F2F2F2"/>
                </a:solidFill>
                <a:latin typeface="Arial"/>
                <a:cs typeface="Arial"/>
              </a:rPr>
              <a:t>like </a:t>
            </a:r>
            <a:r>
              <a:rPr sz="2100" b="1" i="1" spc="93" dirty="0">
                <a:solidFill>
                  <a:srgbClr val="F2F2F2"/>
                </a:solidFill>
                <a:latin typeface="Arial"/>
                <a:cs typeface="Arial"/>
              </a:rPr>
              <a:t>"Heart </a:t>
            </a:r>
            <a:r>
              <a:rPr sz="2100" b="1" i="1" spc="70" dirty="0">
                <a:solidFill>
                  <a:srgbClr val="F2F2F2"/>
                </a:solidFill>
                <a:latin typeface="Arial"/>
                <a:cs typeface="Arial"/>
              </a:rPr>
              <a:t>Rate </a:t>
            </a:r>
            <a:r>
              <a:rPr sz="2100" b="1" i="1" spc="40" dirty="0">
                <a:solidFill>
                  <a:srgbClr val="F2F2F2"/>
                </a:solidFill>
                <a:latin typeface="Arial"/>
                <a:cs typeface="Arial"/>
              </a:rPr>
              <a:t>Alert! </a:t>
            </a:r>
            <a:r>
              <a:rPr sz="2100" b="1" i="1" spc="50" dirty="0">
                <a:solidFill>
                  <a:srgbClr val="F2F2F2"/>
                </a:solidFill>
                <a:latin typeface="Arial"/>
                <a:cs typeface="Arial"/>
              </a:rPr>
              <a:t>Patient’s </a:t>
            </a:r>
            <a:r>
              <a:rPr sz="2100" b="1" i="1" spc="-577" dirty="0">
                <a:solidFill>
                  <a:srgbClr val="F2F2F2"/>
                </a:solidFill>
                <a:latin typeface="Arial"/>
                <a:cs typeface="Arial"/>
              </a:rPr>
              <a:t> </a:t>
            </a:r>
            <a:r>
              <a:rPr sz="2100" b="1" i="1" spc="33" dirty="0">
                <a:solidFill>
                  <a:srgbClr val="F2F2F2"/>
                </a:solidFill>
                <a:latin typeface="Arial"/>
                <a:cs typeface="Arial"/>
              </a:rPr>
              <a:t>h</a:t>
            </a:r>
            <a:r>
              <a:rPr sz="2100" b="1" i="1" spc="53" dirty="0">
                <a:solidFill>
                  <a:srgbClr val="F2F2F2"/>
                </a:solidFill>
                <a:latin typeface="Arial"/>
                <a:cs typeface="Arial"/>
              </a:rPr>
              <a:t>e</a:t>
            </a:r>
            <a:r>
              <a:rPr sz="2100" b="1" i="1" spc="180" dirty="0">
                <a:solidFill>
                  <a:srgbClr val="F2F2F2"/>
                </a:solidFill>
                <a:latin typeface="Arial"/>
                <a:cs typeface="Arial"/>
              </a:rPr>
              <a:t>a</a:t>
            </a:r>
            <a:r>
              <a:rPr sz="2100" b="1" i="1" spc="63" dirty="0">
                <a:solidFill>
                  <a:srgbClr val="F2F2F2"/>
                </a:solidFill>
                <a:latin typeface="Arial"/>
                <a:cs typeface="Arial"/>
              </a:rPr>
              <a:t>r</a:t>
            </a:r>
            <a:r>
              <a:rPr sz="2100" b="1" i="1" spc="177" dirty="0">
                <a:solidFill>
                  <a:srgbClr val="F2F2F2"/>
                </a:solidFill>
                <a:latin typeface="Arial"/>
                <a:cs typeface="Arial"/>
              </a:rPr>
              <a:t>t</a:t>
            </a:r>
            <a:r>
              <a:rPr sz="2100" b="1" i="1" spc="-93" dirty="0">
                <a:solidFill>
                  <a:srgbClr val="F2F2F2"/>
                </a:solidFill>
                <a:latin typeface="Arial"/>
                <a:cs typeface="Arial"/>
              </a:rPr>
              <a:t> </a:t>
            </a:r>
            <a:r>
              <a:rPr sz="2100" b="1" i="1" spc="63" dirty="0">
                <a:solidFill>
                  <a:srgbClr val="F2F2F2"/>
                </a:solidFill>
                <a:latin typeface="Arial"/>
                <a:cs typeface="Arial"/>
              </a:rPr>
              <a:t>r</a:t>
            </a:r>
            <a:r>
              <a:rPr sz="2100" b="1" i="1" spc="180" dirty="0">
                <a:solidFill>
                  <a:srgbClr val="F2F2F2"/>
                </a:solidFill>
                <a:latin typeface="Arial"/>
                <a:cs typeface="Arial"/>
              </a:rPr>
              <a:t>a</a:t>
            </a:r>
            <a:r>
              <a:rPr sz="2100" b="1" i="1" spc="173" dirty="0">
                <a:solidFill>
                  <a:srgbClr val="F2F2F2"/>
                </a:solidFill>
                <a:latin typeface="Arial"/>
                <a:cs typeface="Arial"/>
              </a:rPr>
              <a:t>t</a:t>
            </a:r>
            <a:r>
              <a:rPr sz="2100" b="1" i="1" spc="57" dirty="0">
                <a:solidFill>
                  <a:srgbClr val="F2F2F2"/>
                </a:solidFill>
                <a:latin typeface="Arial"/>
                <a:cs typeface="Arial"/>
              </a:rPr>
              <a:t>e</a:t>
            </a:r>
            <a:r>
              <a:rPr sz="2100" b="1" i="1" spc="-93" dirty="0">
                <a:solidFill>
                  <a:srgbClr val="F2F2F2"/>
                </a:solidFill>
                <a:latin typeface="Arial"/>
                <a:cs typeface="Arial"/>
              </a:rPr>
              <a:t> </a:t>
            </a:r>
            <a:r>
              <a:rPr sz="2100" b="1" i="1" spc="53" dirty="0">
                <a:solidFill>
                  <a:srgbClr val="F2F2F2"/>
                </a:solidFill>
                <a:latin typeface="Arial"/>
                <a:cs typeface="Arial"/>
              </a:rPr>
              <a:t>e</a:t>
            </a:r>
            <a:r>
              <a:rPr sz="2100" b="1" i="1" spc="-87" dirty="0">
                <a:solidFill>
                  <a:srgbClr val="F2F2F2"/>
                </a:solidFill>
                <a:latin typeface="Arial"/>
                <a:cs typeface="Arial"/>
              </a:rPr>
              <a:t>x</a:t>
            </a:r>
            <a:r>
              <a:rPr sz="2100" b="1" i="1" spc="-10" dirty="0">
                <a:solidFill>
                  <a:srgbClr val="F2F2F2"/>
                </a:solidFill>
                <a:latin typeface="Arial"/>
                <a:cs typeface="Arial"/>
              </a:rPr>
              <a:t>c</a:t>
            </a:r>
            <a:r>
              <a:rPr sz="2100" b="1" i="1" spc="53" dirty="0">
                <a:solidFill>
                  <a:srgbClr val="F2F2F2"/>
                </a:solidFill>
                <a:latin typeface="Arial"/>
                <a:cs typeface="Arial"/>
              </a:rPr>
              <a:t>ee</a:t>
            </a:r>
            <a:r>
              <a:rPr sz="2100" b="1" i="1" spc="63" dirty="0">
                <a:solidFill>
                  <a:srgbClr val="F2F2F2"/>
                </a:solidFill>
                <a:latin typeface="Arial"/>
                <a:cs typeface="Arial"/>
              </a:rPr>
              <a:t>d</a:t>
            </a:r>
            <a:r>
              <a:rPr sz="2100" b="1" i="1" spc="-130" dirty="0">
                <a:solidFill>
                  <a:srgbClr val="F2F2F2"/>
                </a:solidFill>
                <a:latin typeface="Arial"/>
                <a:cs typeface="Arial"/>
              </a:rPr>
              <a:t>s</a:t>
            </a:r>
            <a:r>
              <a:rPr sz="2100" b="1" i="1" spc="-93" dirty="0">
                <a:solidFill>
                  <a:srgbClr val="F2F2F2"/>
                </a:solidFill>
                <a:latin typeface="Arial"/>
                <a:cs typeface="Arial"/>
              </a:rPr>
              <a:t> </a:t>
            </a:r>
            <a:r>
              <a:rPr sz="2100" b="1" i="1" spc="-70" dirty="0">
                <a:solidFill>
                  <a:srgbClr val="F2F2F2"/>
                </a:solidFill>
                <a:latin typeface="Arial"/>
                <a:cs typeface="Arial"/>
              </a:rPr>
              <a:t>1</a:t>
            </a:r>
            <a:r>
              <a:rPr sz="2100" b="1" i="1" spc="287" dirty="0">
                <a:solidFill>
                  <a:srgbClr val="F2F2F2"/>
                </a:solidFill>
                <a:latin typeface="Arial"/>
                <a:cs typeface="Arial"/>
              </a:rPr>
              <a:t>0</a:t>
            </a:r>
            <a:r>
              <a:rPr sz="2100" b="1" i="1" spc="289" dirty="0">
                <a:solidFill>
                  <a:srgbClr val="F2F2F2"/>
                </a:solidFill>
                <a:latin typeface="Arial"/>
                <a:cs typeface="Arial"/>
              </a:rPr>
              <a:t>0</a:t>
            </a:r>
            <a:r>
              <a:rPr sz="2100" b="1" i="1" spc="-93" dirty="0">
                <a:solidFill>
                  <a:srgbClr val="F2F2F2"/>
                </a:solidFill>
                <a:latin typeface="Arial"/>
                <a:cs typeface="Arial"/>
              </a:rPr>
              <a:t> </a:t>
            </a:r>
            <a:r>
              <a:rPr sz="2100" b="1" i="1" spc="63" dirty="0">
                <a:solidFill>
                  <a:srgbClr val="F2F2F2"/>
                </a:solidFill>
                <a:latin typeface="Arial"/>
                <a:cs typeface="Arial"/>
              </a:rPr>
              <a:t>bp</a:t>
            </a:r>
            <a:r>
              <a:rPr sz="2100" b="1" i="1" spc="76" dirty="0">
                <a:solidFill>
                  <a:srgbClr val="F2F2F2"/>
                </a:solidFill>
                <a:latin typeface="Arial"/>
                <a:cs typeface="Arial"/>
              </a:rPr>
              <a:t>m</a:t>
            </a:r>
            <a:r>
              <a:rPr sz="2100" b="1" i="1" spc="-7" dirty="0">
                <a:solidFill>
                  <a:srgbClr val="F2F2F2"/>
                </a:solidFill>
                <a:latin typeface="Arial"/>
                <a:cs typeface="Arial"/>
              </a:rPr>
              <a:t>,</a:t>
            </a:r>
            <a:r>
              <a:rPr sz="2100" b="1" i="1" spc="-30" dirty="0">
                <a:solidFill>
                  <a:srgbClr val="F2F2F2"/>
                </a:solidFill>
                <a:latin typeface="Arial"/>
                <a:cs typeface="Arial"/>
              </a:rPr>
              <a:t>"</a:t>
            </a:r>
            <a:r>
              <a:rPr sz="2100" b="1" i="1" spc="-93" dirty="0">
                <a:solidFill>
                  <a:srgbClr val="F2F2F2"/>
                </a:solidFill>
                <a:latin typeface="Arial"/>
                <a:cs typeface="Arial"/>
              </a:rPr>
              <a:t> </a:t>
            </a:r>
            <a:r>
              <a:rPr sz="2100" b="1" i="1" spc="20" dirty="0">
                <a:solidFill>
                  <a:srgbClr val="F2F2F2"/>
                </a:solidFill>
                <a:latin typeface="Arial"/>
                <a:cs typeface="Arial"/>
              </a:rPr>
              <a:t>i</a:t>
            </a:r>
            <a:r>
              <a:rPr sz="2100" b="1" i="1" spc="-130" dirty="0">
                <a:solidFill>
                  <a:srgbClr val="F2F2F2"/>
                </a:solidFill>
                <a:latin typeface="Arial"/>
                <a:cs typeface="Arial"/>
              </a:rPr>
              <a:t>s</a:t>
            </a:r>
            <a:r>
              <a:rPr sz="2100" b="1" i="1" spc="-93" dirty="0">
                <a:solidFill>
                  <a:srgbClr val="F2F2F2"/>
                </a:solidFill>
                <a:latin typeface="Arial"/>
                <a:cs typeface="Arial"/>
              </a:rPr>
              <a:t> </a:t>
            </a:r>
            <a:r>
              <a:rPr sz="2100" b="1" i="1" spc="-133" dirty="0">
                <a:solidFill>
                  <a:srgbClr val="F2F2F2"/>
                </a:solidFill>
                <a:latin typeface="Arial"/>
                <a:cs typeface="Arial"/>
              </a:rPr>
              <a:t>s</a:t>
            </a:r>
            <a:r>
              <a:rPr sz="2100" b="1" i="1" spc="53" dirty="0">
                <a:solidFill>
                  <a:srgbClr val="F2F2F2"/>
                </a:solidFill>
                <a:latin typeface="Arial"/>
                <a:cs typeface="Arial"/>
              </a:rPr>
              <a:t>e</a:t>
            </a:r>
            <a:r>
              <a:rPr sz="2100" b="1" i="1" spc="33" dirty="0">
                <a:solidFill>
                  <a:srgbClr val="F2F2F2"/>
                </a:solidFill>
                <a:latin typeface="Arial"/>
                <a:cs typeface="Arial"/>
              </a:rPr>
              <a:t>n</a:t>
            </a:r>
            <a:r>
              <a:rPr sz="2100" b="1" i="1" spc="177" dirty="0">
                <a:solidFill>
                  <a:srgbClr val="F2F2F2"/>
                </a:solidFill>
                <a:latin typeface="Arial"/>
                <a:cs typeface="Arial"/>
              </a:rPr>
              <a:t>t</a:t>
            </a:r>
            <a:r>
              <a:rPr sz="2100" b="1" i="1" spc="-93" dirty="0">
                <a:solidFill>
                  <a:srgbClr val="F2F2F2"/>
                </a:solidFill>
                <a:latin typeface="Arial"/>
                <a:cs typeface="Arial"/>
              </a:rPr>
              <a:t> </a:t>
            </a:r>
            <a:r>
              <a:rPr sz="2100" b="1" i="1" spc="63" dirty="0">
                <a:solidFill>
                  <a:srgbClr val="F2F2F2"/>
                </a:solidFill>
                <a:latin typeface="Arial"/>
                <a:cs typeface="Arial"/>
              </a:rPr>
              <a:t>d</a:t>
            </a:r>
            <a:r>
              <a:rPr sz="2100" b="1" i="1" spc="20" dirty="0">
                <a:solidFill>
                  <a:srgbClr val="F2F2F2"/>
                </a:solidFill>
                <a:latin typeface="Arial"/>
                <a:cs typeface="Arial"/>
              </a:rPr>
              <a:t>i</a:t>
            </a:r>
            <a:r>
              <a:rPr sz="2100" b="1" i="1" spc="63" dirty="0">
                <a:solidFill>
                  <a:srgbClr val="F2F2F2"/>
                </a:solidFill>
                <a:latin typeface="Arial"/>
                <a:cs typeface="Arial"/>
              </a:rPr>
              <a:t>r</a:t>
            </a:r>
            <a:r>
              <a:rPr sz="2100" b="1" i="1" spc="53" dirty="0">
                <a:solidFill>
                  <a:srgbClr val="F2F2F2"/>
                </a:solidFill>
                <a:latin typeface="Arial"/>
                <a:cs typeface="Arial"/>
              </a:rPr>
              <a:t>e</a:t>
            </a:r>
            <a:r>
              <a:rPr sz="2100" b="1" i="1" spc="-10" dirty="0">
                <a:solidFill>
                  <a:srgbClr val="F2F2F2"/>
                </a:solidFill>
                <a:latin typeface="Arial"/>
                <a:cs typeface="Arial"/>
              </a:rPr>
              <a:t>c</a:t>
            </a:r>
            <a:r>
              <a:rPr sz="2100" b="1" i="1" spc="173" dirty="0">
                <a:solidFill>
                  <a:srgbClr val="F2F2F2"/>
                </a:solidFill>
                <a:latin typeface="Arial"/>
                <a:cs typeface="Arial"/>
              </a:rPr>
              <a:t>t</a:t>
            </a:r>
            <a:r>
              <a:rPr sz="2100" b="1" i="1" spc="60" dirty="0">
                <a:solidFill>
                  <a:srgbClr val="F2F2F2"/>
                </a:solidFill>
                <a:latin typeface="Arial"/>
                <a:cs typeface="Arial"/>
              </a:rPr>
              <a:t>l</a:t>
            </a:r>
            <a:r>
              <a:rPr sz="2100" b="1" i="1" spc="40" dirty="0">
                <a:solidFill>
                  <a:srgbClr val="F2F2F2"/>
                </a:solidFill>
                <a:latin typeface="Arial"/>
                <a:cs typeface="Arial"/>
              </a:rPr>
              <a:t>y</a:t>
            </a:r>
            <a:r>
              <a:rPr sz="2100" b="1" i="1" spc="-93" dirty="0">
                <a:solidFill>
                  <a:srgbClr val="F2F2F2"/>
                </a:solidFill>
                <a:latin typeface="Arial"/>
                <a:cs typeface="Arial"/>
              </a:rPr>
              <a:t> </a:t>
            </a:r>
            <a:r>
              <a:rPr sz="2100" b="1" i="1" spc="173" dirty="0">
                <a:solidFill>
                  <a:srgbClr val="F2F2F2"/>
                </a:solidFill>
                <a:latin typeface="Arial"/>
                <a:cs typeface="Arial"/>
              </a:rPr>
              <a:t>t</a:t>
            </a:r>
            <a:r>
              <a:rPr sz="2100" b="1" i="1" spc="17" dirty="0">
                <a:solidFill>
                  <a:srgbClr val="F2F2F2"/>
                </a:solidFill>
                <a:latin typeface="Arial"/>
                <a:cs typeface="Arial"/>
              </a:rPr>
              <a:t>o  </a:t>
            </a:r>
            <a:r>
              <a:rPr sz="2100" b="1" i="1" spc="20" dirty="0">
                <a:solidFill>
                  <a:srgbClr val="F2F2F2"/>
                </a:solidFill>
                <a:latin typeface="Arial"/>
                <a:cs typeface="Arial"/>
              </a:rPr>
              <a:t>caregivers'</a:t>
            </a:r>
            <a:r>
              <a:rPr sz="2100" b="1" i="1" spc="-93" dirty="0">
                <a:solidFill>
                  <a:srgbClr val="F2F2F2"/>
                </a:solidFill>
                <a:latin typeface="Arial"/>
                <a:cs typeface="Arial"/>
              </a:rPr>
              <a:t> </a:t>
            </a:r>
            <a:r>
              <a:rPr sz="2100" b="1" i="1" spc="13" dirty="0">
                <a:solidFill>
                  <a:srgbClr val="F2F2F2"/>
                </a:solidFill>
                <a:latin typeface="Arial"/>
                <a:cs typeface="Arial"/>
              </a:rPr>
              <a:t>devices</a:t>
            </a:r>
            <a:endParaRPr sz="2100">
              <a:latin typeface="Arial"/>
              <a:cs typeface="Arial"/>
            </a:endParaRPr>
          </a:p>
        </p:txBody>
      </p:sp>
      <p:pic>
        <p:nvPicPr>
          <p:cNvPr id="7" name="Picture 6">
            <a:extLst>
              <a:ext uri="{FF2B5EF4-FFF2-40B4-BE49-F238E27FC236}">
                <a16:creationId xmlns:a16="http://schemas.microsoft.com/office/drawing/2014/main" id="{0769F4C8-FA0E-A889-F21F-E6D1E1D4916C}"/>
              </a:ext>
            </a:extLst>
          </p:cNvPr>
          <p:cNvPicPr>
            <a:picLocks noChangeAspect="1"/>
          </p:cNvPicPr>
          <p:nvPr/>
        </p:nvPicPr>
        <p:blipFill>
          <a:blip r:embed="rId2">
            <a:extLst>
              <a:ext uri="{28A0092B-C50C-407E-A947-70E740481C1C}">
                <a14:useLocalDpi xmlns:a14="http://schemas.microsoft.com/office/drawing/2010/main" val="0"/>
              </a:ext>
            </a:extLst>
          </a:blip>
          <a:srcRect l="31818"/>
          <a:stretch/>
        </p:blipFill>
        <p:spPr>
          <a:xfrm>
            <a:off x="7416800" y="1854200"/>
            <a:ext cx="4452945" cy="33505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943CF-1A05-23D9-BD0C-91DAB7D6EBD2}"/>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3DD9477C-55A2-4342-7E4D-D10C64838585}"/>
              </a:ext>
            </a:extLst>
          </p:cNvPr>
          <p:cNvSpPr>
            <a:spLocks noGrp="1"/>
          </p:cNvSpPr>
          <p:nvPr>
            <p:ph type="body" idx="1"/>
          </p:nvPr>
        </p:nvSpPr>
        <p:spPr/>
        <p:txBody>
          <a:bodyPr/>
          <a:lstStyle/>
          <a:p>
            <a:endParaRPr lang="en-IN"/>
          </a:p>
        </p:txBody>
      </p:sp>
      <p:sp>
        <p:nvSpPr>
          <p:cNvPr id="4" name="Footer Placeholder 3">
            <a:extLst>
              <a:ext uri="{FF2B5EF4-FFF2-40B4-BE49-F238E27FC236}">
                <a16:creationId xmlns:a16="http://schemas.microsoft.com/office/drawing/2014/main" id="{E8D576A3-D032-DB8E-827B-7C8383E42F88}"/>
              </a:ext>
            </a:extLst>
          </p:cNvPr>
          <p:cNvSpPr>
            <a:spLocks noGrp="1"/>
          </p:cNvSpPr>
          <p:nvPr>
            <p:ph type="ftr" sz="quarter" idx="5"/>
          </p:nvPr>
        </p:nvSpPr>
        <p:spPr/>
        <p:txBody>
          <a:bodyPr/>
          <a:lstStyle/>
          <a:p>
            <a:endParaRPr lang="en-IN"/>
          </a:p>
        </p:txBody>
      </p:sp>
      <p:sp>
        <p:nvSpPr>
          <p:cNvPr id="5" name="Slide Number Placeholder 4">
            <a:extLst>
              <a:ext uri="{FF2B5EF4-FFF2-40B4-BE49-F238E27FC236}">
                <a16:creationId xmlns:a16="http://schemas.microsoft.com/office/drawing/2014/main" id="{97044239-70ED-7DAA-3218-7E5B3683E613}"/>
              </a:ext>
            </a:extLst>
          </p:cNvPr>
          <p:cNvSpPr>
            <a:spLocks noGrp="1"/>
          </p:cNvSpPr>
          <p:nvPr>
            <p:ph type="sldNum" sz="quarter" idx="7"/>
          </p:nvPr>
        </p:nvSpPr>
        <p:spPr/>
        <p:txBody>
          <a:bodyPr/>
          <a:lstStyle/>
          <a:p>
            <a:fld id="{B6F15528-21DE-4FAA-801E-634DDDAF4B2B}" type="slidenum">
              <a:rPr lang="en-IN" smtClean="0"/>
              <a:t>11</a:t>
            </a:fld>
            <a:endParaRPr lang="en-IN"/>
          </a:p>
        </p:txBody>
      </p:sp>
      <p:pic>
        <p:nvPicPr>
          <p:cNvPr id="7" name="Picture 6">
            <a:extLst>
              <a:ext uri="{FF2B5EF4-FFF2-40B4-BE49-F238E27FC236}">
                <a16:creationId xmlns:a16="http://schemas.microsoft.com/office/drawing/2014/main" id="{026A9787-60AB-3231-2F07-218BE930D7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533173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invX="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1C2EB-F45A-E791-213B-B6C57860EEB8}"/>
              </a:ext>
            </a:extLst>
          </p:cNvPr>
          <p:cNvSpPr>
            <a:spLocks noGrp="1"/>
          </p:cNvSpPr>
          <p:nvPr>
            <p:ph type="ctrTitle"/>
          </p:nvPr>
        </p:nvSpPr>
        <p:spPr>
          <a:xfrm>
            <a:off x="457199" y="351340"/>
            <a:ext cx="6053327" cy="923330"/>
          </a:xfrm>
        </p:spPr>
        <p:txBody>
          <a:bodyPr/>
          <a:lstStyle/>
          <a:p>
            <a:r>
              <a:rPr lang="en-IN" dirty="0"/>
              <a:t>CONCLUSION:</a:t>
            </a:r>
          </a:p>
        </p:txBody>
      </p:sp>
      <p:sp>
        <p:nvSpPr>
          <p:cNvPr id="3" name="Footer Placeholder 2">
            <a:extLst>
              <a:ext uri="{FF2B5EF4-FFF2-40B4-BE49-F238E27FC236}">
                <a16:creationId xmlns:a16="http://schemas.microsoft.com/office/drawing/2014/main" id="{93330EBC-3341-FD0B-6DB4-F73C21CC313F}"/>
              </a:ext>
            </a:extLst>
          </p:cNvPr>
          <p:cNvSpPr>
            <a:spLocks noGrp="1"/>
          </p:cNvSpPr>
          <p:nvPr>
            <p:ph type="ftr" sz="quarter" idx="11"/>
          </p:nvPr>
        </p:nvSpPr>
        <p:spPr/>
        <p:txBody>
          <a:bodyPr/>
          <a:lstStyle/>
          <a:p>
            <a:r>
              <a:rPr lang="en-US" dirty="0"/>
              <a:t>© 2023 Cognizant</a:t>
            </a:r>
          </a:p>
        </p:txBody>
      </p:sp>
      <p:sp>
        <p:nvSpPr>
          <p:cNvPr id="4" name="Slide Number Placeholder 3">
            <a:extLst>
              <a:ext uri="{FF2B5EF4-FFF2-40B4-BE49-F238E27FC236}">
                <a16:creationId xmlns:a16="http://schemas.microsoft.com/office/drawing/2014/main" id="{61695BFC-711B-3396-2397-E654E70D5635}"/>
              </a:ext>
            </a:extLst>
          </p:cNvPr>
          <p:cNvSpPr>
            <a:spLocks noGrp="1"/>
          </p:cNvSpPr>
          <p:nvPr>
            <p:ph type="sldNum" sz="quarter" idx="12"/>
          </p:nvPr>
        </p:nvSpPr>
        <p:spPr/>
        <p:txBody>
          <a:bodyPr/>
          <a:lstStyle/>
          <a:p>
            <a:fld id="{C53E075B-3175-45CF-B3C7-FEDF3F5961E3}" type="slidenum">
              <a:rPr lang="en-US" smtClean="0"/>
              <a:pPr/>
              <a:t>12</a:t>
            </a:fld>
            <a:endParaRPr lang="en-US" dirty="0"/>
          </a:p>
        </p:txBody>
      </p:sp>
      <p:sp>
        <p:nvSpPr>
          <p:cNvPr id="5" name="Text Placeholder 4">
            <a:extLst>
              <a:ext uri="{FF2B5EF4-FFF2-40B4-BE49-F238E27FC236}">
                <a16:creationId xmlns:a16="http://schemas.microsoft.com/office/drawing/2014/main" id="{1B9BC5AF-CD2E-63E5-DD6F-8DAF3912B96F}"/>
              </a:ext>
            </a:extLst>
          </p:cNvPr>
          <p:cNvSpPr>
            <a:spLocks noGrp="1"/>
          </p:cNvSpPr>
          <p:nvPr>
            <p:ph type="body" sz="quarter" idx="13"/>
          </p:nvPr>
        </p:nvSpPr>
        <p:spPr>
          <a:xfrm>
            <a:off x="925653" y="1652059"/>
            <a:ext cx="8827947" cy="1295400"/>
          </a:xfrm>
        </p:spPr>
        <p:txBody>
          <a:bodyPr/>
          <a:lstStyle/>
          <a:p>
            <a:r>
              <a:rPr lang="en-US" sz="2500" dirty="0"/>
              <a:t>The proposed IoT-based remote patient monitoring system offers a comprehensive solution for continuous healthcare monitoring. By integrating real-time data collection, predictive analytics, and emergency alerts, the system enhances patient care, reduces hospital visits, and provides timely interventions. This solution aims to improve overall healthcare efficiency and patient outcomes, making it a strong contender for innovation in healthcare technology.</a:t>
            </a:r>
          </a:p>
          <a:p>
            <a:endParaRPr lang="en-IN" sz="2500" dirty="0"/>
          </a:p>
        </p:txBody>
      </p:sp>
    </p:spTree>
    <p:extLst>
      <p:ext uri="{BB962C8B-B14F-4D97-AF65-F5344CB8AC3E}">
        <p14:creationId xmlns:p14="http://schemas.microsoft.com/office/powerpoint/2010/main" val="212410402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42501" y="2154869"/>
            <a:ext cx="9908540" cy="1891608"/>
          </a:xfrm>
          <a:prstGeom prst="rect">
            <a:avLst/>
          </a:prstGeom>
        </p:spPr>
        <p:txBody>
          <a:bodyPr vert="horz" wrap="square" lIns="0" tIns="64770" rIns="0" bIns="0" rtlCol="0" anchor="t" anchorCtr="0">
            <a:spAutoFit/>
          </a:bodyPr>
          <a:lstStyle/>
          <a:p>
            <a:pPr algn="ctr">
              <a:spcBef>
                <a:spcPts val="2353"/>
              </a:spcBef>
            </a:pPr>
            <a:r>
              <a:rPr sz="11867" spc="-1063" dirty="0">
                <a:latin typeface="Verdana"/>
                <a:cs typeface="Verdana"/>
              </a:rPr>
              <a:t>T</a:t>
            </a:r>
            <a:r>
              <a:rPr sz="11867" spc="-583" dirty="0">
                <a:latin typeface="Verdana"/>
                <a:cs typeface="Verdana"/>
              </a:rPr>
              <a:t>H</a:t>
            </a:r>
            <a:r>
              <a:rPr sz="11867" spc="-950" dirty="0">
                <a:latin typeface="Verdana"/>
                <a:cs typeface="Verdana"/>
              </a:rPr>
              <a:t>A</a:t>
            </a:r>
            <a:r>
              <a:rPr sz="11867" spc="-753" dirty="0">
                <a:latin typeface="Verdana"/>
                <a:cs typeface="Verdana"/>
              </a:rPr>
              <a:t>N</a:t>
            </a:r>
            <a:r>
              <a:rPr sz="11867" spc="-1313" dirty="0">
                <a:latin typeface="Verdana"/>
                <a:cs typeface="Verdana"/>
              </a:rPr>
              <a:t>K</a:t>
            </a:r>
            <a:r>
              <a:rPr sz="11867" spc="-1257" dirty="0">
                <a:latin typeface="Verdana"/>
                <a:cs typeface="Verdana"/>
              </a:rPr>
              <a:t> </a:t>
            </a:r>
            <a:r>
              <a:rPr sz="11867" spc="-1130" dirty="0">
                <a:latin typeface="Verdana"/>
                <a:cs typeface="Verdana"/>
              </a:rPr>
              <a:t>Y</a:t>
            </a:r>
            <a:r>
              <a:rPr sz="11867" spc="-850" dirty="0">
                <a:latin typeface="Verdana"/>
                <a:cs typeface="Verdana"/>
              </a:rPr>
              <a:t>O</a:t>
            </a:r>
            <a:r>
              <a:rPr sz="11867" spc="-650" dirty="0">
                <a:latin typeface="Verdana"/>
                <a:cs typeface="Verdana"/>
              </a:rPr>
              <a:t>U</a:t>
            </a:r>
            <a:r>
              <a:rPr sz="11867" spc="-1060" dirty="0">
                <a:latin typeface="Verdana"/>
                <a:cs typeface="Verdana"/>
              </a:rPr>
              <a:t>!</a:t>
            </a:r>
            <a:r>
              <a:rPr sz="11867" spc="-1057" dirty="0">
                <a:latin typeface="Verdana"/>
                <a:cs typeface="Verdana"/>
              </a:rPr>
              <a:t>!</a:t>
            </a:r>
            <a:endParaRPr sz="11867" dirty="0">
              <a:latin typeface="Verdana"/>
              <a:cs typeface="Verdana"/>
            </a:endParaRPr>
          </a:p>
        </p:txBody>
      </p:sp>
      <p:sp>
        <p:nvSpPr>
          <p:cNvPr id="5" name="TextBox 4">
            <a:extLst>
              <a:ext uri="{FF2B5EF4-FFF2-40B4-BE49-F238E27FC236}">
                <a16:creationId xmlns:a16="http://schemas.microsoft.com/office/drawing/2014/main" id="{174F98AF-B8EE-382C-6846-8C23280B7323}"/>
              </a:ext>
            </a:extLst>
          </p:cNvPr>
          <p:cNvSpPr txBox="1"/>
          <p:nvPr/>
        </p:nvSpPr>
        <p:spPr>
          <a:xfrm>
            <a:off x="4185920" y="4554974"/>
            <a:ext cx="6421120" cy="369332"/>
          </a:xfrm>
          <a:prstGeom prst="rect">
            <a:avLst/>
          </a:prstGeom>
          <a:noFill/>
        </p:spPr>
        <p:txBody>
          <a:bodyPr wrap="square">
            <a:spAutoFit/>
          </a:bodyPr>
          <a:lstStyle/>
          <a:p>
            <a:r>
              <a:rPr lang="en-US" spc="40" dirty="0">
                <a:latin typeface="Verdana"/>
                <a:cs typeface="Verdana"/>
              </a:rPr>
              <a:t>Pr</a:t>
            </a:r>
            <a:r>
              <a:rPr lang="en-US" sz="1800" b="0" spc="-53" dirty="0">
                <a:latin typeface="Verdana"/>
                <a:cs typeface="Verdana"/>
              </a:rPr>
              <a:t>e</a:t>
            </a:r>
            <a:r>
              <a:rPr lang="en-US" sz="1800" b="0" spc="-57" dirty="0">
                <a:latin typeface="Verdana"/>
                <a:cs typeface="Verdana"/>
              </a:rPr>
              <a:t>s</a:t>
            </a:r>
            <a:r>
              <a:rPr lang="en-US" sz="1800" b="0" spc="-53" dirty="0">
                <a:latin typeface="Verdana"/>
                <a:cs typeface="Verdana"/>
              </a:rPr>
              <a:t>e</a:t>
            </a:r>
            <a:r>
              <a:rPr lang="en-US" sz="1800" b="0" spc="-33" dirty="0">
                <a:latin typeface="Verdana"/>
                <a:cs typeface="Verdana"/>
              </a:rPr>
              <a:t>n</a:t>
            </a:r>
            <a:r>
              <a:rPr lang="en-US" sz="1800" b="0" spc="30" dirty="0">
                <a:latin typeface="Verdana"/>
                <a:cs typeface="Verdana"/>
              </a:rPr>
              <a:t>t</a:t>
            </a:r>
            <a:r>
              <a:rPr lang="en-US" sz="1800" b="0" spc="-53" dirty="0">
                <a:latin typeface="Verdana"/>
                <a:cs typeface="Verdana"/>
              </a:rPr>
              <a:t>e</a:t>
            </a:r>
            <a:r>
              <a:rPr lang="en-US" sz="1800" b="0" spc="43" dirty="0">
                <a:latin typeface="Verdana"/>
                <a:cs typeface="Verdana"/>
              </a:rPr>
              <a:t>d</a:t>
            </a:r>
            <a:r>
              <a:rPr lang="en-US" sz="1800" b="0" spc="-243" dirty="0">
                <a:latin typeface="Verdana"/>
                <a:cs typeface="Verdana"/>
              </a:rPr>
              <a:t> </a:t>
            </a:r>
            <a:r>
              <a:rPr lang="en-US" sz="1800" b="0" spc="40" dirty="0">
                <a:latin typeface="Verdana"/>
                <a:cs typeface="Verdana"/>
              </a:rPr>
              <a:t>b</a:t>
            </a:r>
            <a:r>
              <a:rPr lang="en-US" sz="1800" b="0" spc="-57" dirty="0">
                <a:latin typeface="Verdana"/>
                <a:cs typeface="Verdana"/>
              </a:rPr>
              <a:t>y</a:t>
            </a:r>
            <a:r>
              <a:rPr lang="en-US" sz="1800" b="0" spc="-243" dirty="0">
                <a:latin typeface="Verdana"/>
                <a:cs typeface="Verdana"/>
              </a:rPr>
              <a:t> </a:t>
            </a:r>
            <a:r>
              <a:rPr lang="en-US" sz="1800" b="0" spc="30" dirty="0">
                <a:latin typeface="Verdana"/>
                <a:cs typeface="Verdana"/>
              </a:rPr>
              <a:t>t</a:t>
            </a:r>
            <a:r>
              <a:rPr lang="en-US" sz="1800" b="0" spc="-53" dirty="0">
                <a:latin typeface="Verdana"/>
                <a:cs typeface="Verdana"/>
              </a:rPr>
              <a:t>e</a:t>
            </a:r>
            <a:r>
              <a:rPr lang="en-US" sz="1800" b="0" spc="-103" dirty="0">
                <a:latin typeface="Verdana"/>
                <a:cs typeface="Verdana"/>
              </a:rPr>
              <a:t>a</a:t>
            </a:r>
            <a:r>
              <a:rPr lang="en-US" sz="1800" b="0" spc="-130" dirty="0">
                <a:latin typeface="Verdana"/>
                <a:cs typeface="Verdana"/>
              </a:rPr>
              <a:t>m </a:t>
            </a:r>
            <a:r>
              <a:rPr lang="en-US" sz="1800" b="0" spc="-37" dirty="0">
                <a:latin typeface="Verdana"/>
                <a:cs typeface="Verdana"/>
              </a:rPr>
              <a:t>”</a:t>
            </a:r>
            <a:r>
              <a:rPr lang="en-US" sz="1800" b="0" spc="-80" dirty="0">
                <a:latin typeface="Verdana"/>
                <a:cs typeface="Verdana"/>
              </a:rPr>
              <a:t>G</a:t>
            </a:r>
            <a:r>
              <a:rPr lang="en-US" sz="1800" b="0" spc="-70" dirty="0">
                <a:latin typeface="Verdana"/>
                <a:cs typeface="Verdana"/>
              </a:rPr>
              <a:t>E</a:t>
            </a:r>
            <a:r>
              <a:rPr lang="en-US" sz="1800" b="0" spc="-33" dirty="0">
                <a:latin typeface="Verdana"/>
                <a:cs typeface="Verdana"/>
              </a:rPr>
              <a:t>A</a:t>
            </a:r>
            <a:r>
              <a:rPr lang="en-US" sz="1800" b="0" spc="-80" dirty="0">
                <a:latin typeface="Verdana"/>
                <a:cs typeface="Verdana"/>
              </a:rPr>
              <a:t>R</a:t>
            </a:r>
            <a:r>
              <a:rPr lang="en-US" sz="1800" b="0" spc="-243" dirty="0">
                <a:latin typeface="Verdana"/>
                <a:cs typeface="Verdana"/>
              </a:rPr>
              <a:t> </a:t>
            </a:r>
            <a:r>
              <a:rPr lang="en-US" sz="1800" b="0" spc="-107" dirty="0">
                <a:latin typeface="Verdana"/>
                <a:cs typeface="Verdana"/>
              </a:rPr>
              <a:t>5</a:t>
            </a:r>
            <a:r>
              <a:rPr lang="en-US" sz="1800" b="0" spc="-76" dirty="0">
                <a:latin typeface="Verdana"/>
                <a:cs typeface="Verdana"/>
              </a:rPr>
              <a:t>“ </a:t>
            </a:r>
            <a:endParaRPr lang="en-IN"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F7416E6-FD20-2C91-908B-2C92D0D73CE0}"/>
              </a:ext>
            </a:extLst>
          </p:cNvPr>
          <p:cNvSpPr>
            <a:spLocks noGrp="1"/>
          </p:cNvSpPr>
          <p:nvPr>
            <p:ph type="ftr" sz="quarter" idx="11"/>
          </p:nvPr>
        </p:nvSpPr>
        <p:spPr/>
        <p:txBody>
          <a:bodyPr/>
          <a:lstStyle/>
          <a:p>
            <a:r>
              <a:rPr lang="en-US" dirty="0"/>
              <a:t>© 2023 Cognizant</a:t>
            </a:r>
          </a:p>
        </p:txBody>
      </p:sp>
      <p:sp>
        <p:nvSpPr>
          <p:cNvPr id="4" name="Slide Number Placeholder 3">
            <a:extLst>
              <a:ext uri="{FF2B5EF4-FFF2-40B4-BE49-F238E27FC236}">
                <a16:creationId xmlns:a16="http://schemas.microsoft.com/office/drawing/2014/main" id="{7A527AC8-4852-18A0-EC46-23673C02ED79}"/>
              </a:ext>
            </a:extLst>
          </p:cNvPr>
          <p:cNvSpPr>
            <a:spLocks noGrp="1"/>
          </p:cNvSpPr>
          <p:nvPr>
            <p:ph type="sldNum" sz="quarter" idx="12"/>
          </p:nvPr>
        </p:nvSpPr>
        <p:spPr/>
        <p:txBody>
          <a:bodyPr/>
          <a:lstStyle/>
          <a:p>
            <a:fld id="{C53E075B-3175-45CF-B3C7-FEDF3F5961E3}" type="slidenum">
              <a:rPr lang="en-US" smtClean="0"/>
              <a:pPr/>
              <a:t>2</a:t>
            </a:fld>
            <a:endParaRPr lang="en-US" dirty="0"/>
          </a:p>
        </p:txBody>
      </p:sp>
      <p:sp>
        <p:nvSpPr>
          <p:cNvPr id="5" name="Text Placeholder 4">
            <a:extLst>
              <a:ext uri="{FF2B5EF4-FFF2-40B4-BE49-F238E27FC236}">
                <a16:creationId xmlns:a16="http://schemas.microsoft.com/office/drawing/2014/main" id="{D22935B5-D594-CD63-5943-D0A4443B8214}"/>
              </a:ext>
            </a:extLst>
          </p:cNvPr>
          <p:cNvSpPr>
            <a:spLocks noGrp="1"/>
          </p:cNvSpPr>
          <p:nvPr>
            <p:ph type="body" sz="quarter" idx="13"/>
          </p:nvPr>
        </p:nvSpPr>
        <p:spPr>
          <a:xfrm>
            <a:off x="809296" y="4245429"/>
            <a:ext cx="6053322" cy="1331582"/>
          </a:xfrm>
        </p:spPr>
        <p:txBody>
          <a:bodyPr/>
          <a:lstStyle/>
          <a:p>
            <a:r>
              <a:rPr lang="en-US" sz="1800" b="1" dirty="0"/>
              <a:t>Team details</a:t>
            </a:r>
          </a:p>
          <a:p>
            <a:r>
              <a:rPr lang="en-US" sz="1800" dirty="0"/>
              <a:t>Team Name – </a:t>
            </a:r>
            <a:r>
              <a:rPr lang="en-US" sz="1800" b="1" dirty="0"/>
              <a:t>GEAR 5</a:t>
            </a:r>
            <a:br>
              <a:rPr lang="en-US" sz="1800" dirty="0"/>
            </a:br>
            <a:br>
              <a:rPr lang="en-US" sz="1800" dirty="0"/>
            </a:br>
            <a:r>
              <a:rPr lang="en-US" sz="1800" dirty="0"/>
              <a:t>Team No – </a:t>
            </a:r>
            <a:r>
              <a:rPr lang="en-US" sz="1800" b="1" dirty="0"/>
              <a:t>TEAM195</a:t>
            </a:r>
            <a:br>
              <a:rPr lang="en-US" sz="1800" dirty="0"/>
            </a:br>
            <a:br>
              <a:rPr lang="en-US" sz="1800" dirty="0"/>
            </a:br>
            <a:r>
              <a:rPr lang="en-US" sz="1800" dirty="0"/>
              <a:t>College Name -  </a:t>
            </a:r>
            <a:r>
              <a:rPr lang="en-US" sz="1800" b="1" dirty="0" err="1"/>
              <a:t>Panimalar</a:t>
            </a:r>
            <a:r>
              <a:rPr lang="en-US" sz="1800" b="1" dirty="0"/>
              <a:t> Engineering College</a:t>
            </a:r>
            <a:endParaRPr lang="en-IN" sz="1800" b="1" dirty="0"/>
          </a:p>
        </p:txBody>
      </p:sp>
      <p:graphicFrame>
        <p:nvGraphicFramePr>
          <p:cNvPr id="6" name="Table 6">
            <a:extLst>
              <a:ext uri="{FF2B5EF4-FFF2-40B4-BE49-F238E27FC236}">
                <a16:creationId xmlns:a16="http://schemas.microsoft.com/office/drawing/2014/main" id="{714C2F79-98B1-094C-C44C-CCB899A7E126}"/>
              </a:ext>
            </a:extLst>
          </p:cNvPr>
          <p:cNvGraphicFramePr>
            <a:graphicFrameLocks noGrp="1"/>
          </p:cNvGraphicFramePr>
          <p:nvPr>
            <p:extLst>
              <p:ext uri="{D42A27DB-BD31-4B8C-83A1-F6EECF244321}">
                <p14:modId xmlns:p14="http://schemas.microsoft.com/office/powerpoint/2010/main" val="3892938901"/>
              </p:ext>
            </p:extLst>
          </p:nvPr>
        </p:nvGraphicFramePr>
        <p:xfrm>
          <a:off x="809296" y="687285"/>
          <a:ext cx="9762288" cy="3108960"/>
        </p:xfrm>
        <a:graphic>
          <a:graphicData uri="http://schemas.openxmlformats.org/drawingml/2006/table">
            <a:tbl>
              <a:tblPr firstRow="1" bandRow="1">
                <a:tableStyleId>{5C22544A-7EE6-4342-B048-85BDC9FD1C3A}</a:tableStyleId>
              </a:tblPr>
              <a:tblGrid>
                <a:gridCol w="2591626">
                  <a:extLst>
                    <a:ext uri="{9D8B030D-6E8A-4147-A177-3AD203B41FA5}">
                      <a16:colId xmlns:a16="http://schemas.microsoft.com/office/drawing/2014/main" val="1548032804"/>
                    </a:ext>
                  </a:extLst>
                </a:gridCol>
                <a:gridCol w="2878580">
                  <a:extLst>
                    <a:ext uri="{9D8B030D-6E8A-4147-A177-3AD203B41FA5}">
                      <a16:colId xmlns:a16="http://schemas.microsoft.com/office/drawing/2014/main" val="1213948886"/>
                    </a:ext>
                  </a:extLst>
                </a:gridCol>
                <a:gridCol w="2146041">
                  <a:extLst>
                    <a:ext uri="{9D8B030D-6E8A-4147-A177-3AD203B41FA5}">
                      <a16:colId xmlns:a16="http://schemas.microsoft.com/office/drawing/2014/main" val="3417778946"/>
                    </a:ext>
                  </a:extLst>
                </a:gridCol>
                <a:gridCol w="2146041">
                  <a:extLst>
                    <a:ext uri="{9D8B030D-6E8A-4147-A177-3AD203B41FA5}">
                      <a16:colId xmlns:a16="http://schemas.microsoft.com/office/drawing/2014/main" val="341311939"/>
                    </a:ext>
                  </a:extLst>
                </a:gridCol>
              </a:tblGrid>
              <a:tr h="856305">
                <a:tc>
                  <a:txBody>
                    <a:bodyPr/>
                    <a:lstStyle/>
                    <a:p>
                      <a:r>
                        <a:rPr lang="en-US" dirty="0"/>
                        <a:t>Team members Name</a:t>
                      </a:r>
                      <a:endParaRPr lang="en-IN" dirty="0"/>
                    </a:p>
                  </a:txBody>
                  <a:tcPr/>
                </a:tc>
                <a:tc>
                  <a:txBody>
                    <a:bodyPr/>
                    <a:lstStyle/>
                    <a:p>
                      <a:r>
                        <a:rPr lang="en-US" dirty="0"/>
                        <a:t>Mail id</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Team faculty mentors</a:t>
                      </a:r>
                      <a:endParaRPr lang="en-IN" dirty="0"/>
                    </a:p>
                    <a:p>
                      <a:endParaRPr lang="en-IN" dirty="0"/>
                    </a:p>
                  </a:txBody>
                  <a:tcPr/>
                </a:tc>
                <a:tc>
                  <a:txBody>
                    <a:bodyPr/>
                    <a:lstStyle/>
                    <a:p>
                      <a:r>
                        <a:rPr lang="en-US" dirty="0"/>
                        <a:t>Mail id</a:t>
                      </a:r>
                      <a:endParaRPr lang="en-IN" dirty="0"/>
                    </a:p>
                  </a:txBody>
                  <a:tcPr/>
                </a:tc>
                <a:extLst>
                  <a:ext uri="{0D108BD9-81ED-4DB2-BD59-A6C34878D82A}">
                    <a16:rowId xmlns:a16="http://schemas.microsoft.com/office/drawing/2014/main" val="1512914422"/>
                  </a:ext>
                </a:extLst>
              </a:tr>
              <a:tr h="599413">
                <a:tc>
                  <a:txBody>
                    <a:bodyPr/>
                    <a:lstStyle/>
                    <a:p>
                      <a:r>
                        <a:rPr lang="en-US" dirty="0"/>
                        <a:t>RASHWANTH R</a:t>
                      </a:r>
                      <a:endParaRPr lang="en-IN" dirty="0"/>
                    </a:p>
                  </a:txBody>
                  <a:tcPr/>
                </a:tc>
                <a:tc>
                  <a:txBody>
                    <a:bodyPr/>
                    <a:lstStyle/>
                    <a:p>
                      <a:r>
                        <a:rPr lang="en-US" dirty="0"/>
                        <a:t>rashwanth89@gmail.com</a:t>
                      </a:r>
                      <a:endParaRPr lang="en-IN" dirty="0"/>
                    </a:p>
                  </a:txBody>
                  <a:tcPr/>
                </a:tc>
                <a:tc>
                  <a:txBody>
                    <a:bodyPr/>
                    <a:lstStyle/>
                    <a:p>
                      <a:r>
                        <a:rPr lang="en-US" dirty="0"/>
                        <a:t>Dr. </a:t>
                      </a:r>
                      <a:r>
                        <a:rPr lang="en-US" dirty="0" err="1"/>
                        <a:t>Bhuvaneshwari</a:t>
                      </a:r>
                      <a:r>
                        <a:rPr lang="en-US" dirty="0"/>
                        <a:t> </a:t>
                      </a:r>
                      <a:endParaRPr lang="en-IN" dirty="0"/>
                    </a:p>
                  </a:txBody>
                  <a:tcPr/>
                </a:tc>
                <a:tc>
                  <a:txBody>
                    <a:bodyPr/>
                    <a:lstStyle/>
                    <a:p>
                      <a:r>
                        <a:rPr lang="en-US" dirty="0"/>
                        <a:t>buvanrajan16@gmail.com</a:t>
                      </a:r>
                      <a:endParaRPr lang="en-IN" dirty="0"/>
                    </a:p>
                  </a:txBody>
                  <a:tcPr/>
                </a:tc>
                <a:extLst>
                  <a:ext uri="{0D108BD9-81ED-4DB2-BD59-A6C34878D82A}">
                    <a16:rowId xmlns:a16="http://schemas.microsoft.com/office/drawing/2014/main" val="1687810996"/>
                  </a:ext>
                </a:extLst>
              </a:tr>
              <a:tr h="599413">
                <a:tc>
                  <a:txBody>
                    <a:bodyPr/>
                    <a:lstStyle/>
                    <a:p>
                      <a:r>
                        <a:rPr lang="en-US" dirty="0"/>
                        <a:t>THAZEEM M D</a:t>
                      </a:r>
                      <a:endParaRPr lang="en-IN" dirty="0"/>
                    </a:p>
                  </a:txBody>
                  <a:tcPr/>
                </a:tc>
                <a:tc>
                  <a:txBody>
                    <a:bodyPr/>
                    <a:lstStyle/>
                    <a:p>
                      <a:r>
                        <a:rPr lang="en-US" dirty="0"/>
                        <a:t>yusufthazeem@gmail.com</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 </a:t>
                      </a:r>
                      <a:r>
                        <a:rPr lang="en-US" dirty="0" err="1"/>
                        <a:t>Bhuvaneshwari</a:t>
                      </a:r>
                      <a:r>
                        <a:rPr lang="en-US" dirty="0"/>
                        <a:t> </a:t>
                      </a:r>
                      <a:endParaRPr lang="en-IN" dirty="0"/>
                    </a:p>
                    <a:p>
                      <a:endParaRPr lang="en-IN" dirty="0"/>
                    </a:p>
                  </a:txBody>
                  <a:tcPr/>
                </a:tc>
                <a:tc>
                  <a:txBody>
                    <a:bodyPr/>
                    <a:lstStyle/>
                    <a:p>
                      <a:r>
                        <a:rPr lang="en-US" dirty="0"/>
                        <a:t>buvanrajan16@gmail.com</a:t>
                      </a:r>
                      <a:endParaRPr lang="en-IN" dirty="0"/>
                    </a:p>
                  </a:txBody>
                  <a:tcPr/>
                </a:tc>
                <a:extLst>
                  <a:ext uri="{0D108BD9-81ED-4DB2-BD59-A6C34878D82A}">
                    <a16:rowId xmlns:a16="http://schemas.microsoft.com/office/drawing/2014/main" val="3076402736"/>
                  </a:ext>
                </a:extLst>
              </a:tr>
              <a:tr h="847873">
                <a:tc>
                  <a:txBody>
                    <a:bodyPr/>
                    <a:lstStyle/>
                    <a:p>
                      <a:r>
                        <a:rPr lang="en-US" dirty="0"/>
                        <a:t>SYED THAMEEMUDDIN M R</a:t>
                      </a:r>
                      <a:endParaRPr lang="en-IN" dirty="0"/>
                    </a:p>
                  </a:txBody>
                  <a:tcPr/>
                </a:tc>
                <a:tc>
                  <a:txBody>
                    <a:bodyPr/>
                    <a:lstStyle/>
                    <a:p>
                      <a:r>
                        <a:rPr lang="en-US" dirty="0"/>
                        <a:t>syxdthameem@gmail.com</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 </a:t>
                      </a:r>
                      <a:r>
                        <a:rPr lang="en-US" dirty="0" err="1"/>
                        <a:t>Bhuvaneshwari</a:t>
                      </a:r>
                      <a:r>
                        <a:rPr lang="en-US" dirty="0"/>
                        <a:t> </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buvanrajan16@gmail.com</a:t>
                      </a:r>
                      <a:endParaRPr lang="en-IN" dirty="0"/>
                    </a:p>
                    <a:p>
                      <a:endParaRPr lang="en-IN" dirty="0"/>
                    </a:p>
                  </a:txBody>
                  <a:tcPr/>
                </a:tc>
                <a:extLst>
                  <a:ext uri="{0D108BD9-81ED-4DB2-BD59-A6C34878D82A}">
                    <a16:rowId xmlns:a16="http://schemas.microsoft.com/office/drawing/2014/main" val="1366267673"/>
                  </a:ext>
                </a:extLst>
              </a:tr>
            </a:tbl>
          </a:graphicData>
        </a:graphic>
      </p:graphicFrame>
    </p:spTree>
    <p:extLst>
      <p:ext uri="{BB962C8B-B14F-4D97-AF65-F5344CB8AC3E}">
        <p14:creationId xmlns:p14="http://schemas.microsoft.com/office/powerpoint/2010/main" val="27322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65B17D-AEF6-6139-FAA9-85576FBC05E8}"/>
              </a:ext>
            </a:extLst>
          </p:cNvPr>
          <p:cNvSpPr>
            <a:spLocks noGrp="1"/>
          </p:cNvSpPr>
          <p:nvPr>
            <p:ph type="ftr" sz="quarter" idx="11"/>
          </p:nvPr>
        </p:nvSpPr>
        <p:spPr/>
        <p:txBody>
          <a:bodyPr/>
          <a:lstStyle/>
          <a:p>
            <a:r>
              <a:rPr lang="en-US" dirty="0"/>
              <a:t>© 2023 Cognizant</a:t>
            </a:r>
          </a:p>
        </p:txBody>
      </p:sp>
      <p:sp>
        <p:nvSpPr>
          <p:cNvPr id="3" name="Title 2">
            <a:extLst>
              <a:ext uri="{FF2B5EF4-FFF2-40B4-BE49-F238E27FC236}">
                <a16:creationId xmlns:a16="http://schemas.microsoft.com/office/drawing/2014/main" id="{C733314B-2A13-8C8C-5047-A56F1DADBA8B}"/>
              </a:ext>
            </a:extLst>
          </p:cNvPr>
          <p:cNvSpPr>
            <a:spLocks noGrp="1"/>
          </p:cNvSpPr>
          <p:nvPr>
            <p:ph type="ctrTitle"/>
          </p:nvPr>
        </p:nvSpPr>
        <p:spPr>
          <a:xfrm>
            <a:off x="555687" y="0"/>
            <a:ext cx="8169317" cy="1579267"/>
          </a:xfrm>
        </p:spPr>
        <p:txBody>
          <a:bodyPr/>
          <a:lstStyle/>
          <a:p>
            <a:r>
              <a:rPr lang="en-IN" dirty="0"/>
              <a:t>PROBLEM STATEMENT DETAILING </a:t>
            </a:r>
            <a:br>
              <a:rPr lang="en-IN" dirty="0"/>
            </a:br>
            <a:endParaRPr lang="en-IN" dirty="0"/>
          </a:p>
        </p:txBody>
      </p:sp>
      <p:sp>
        <p:nvSpPr>
          <p:cNvPr id="8" name="Title 2">
            <a:extLst>
              <a:ext uri="{FF2B5EF4-FFF2-40B4-BE49-F238E27FC236}">
                <a16:creationId xmlns:a16="http://schemas.microsoft.com/office/drawing/2014/main" id="{3A9EA1F1-0D2F-7CCB-2B2E-FBA9CF5F938C}"/>
              </a:ext>
            </a:extLst>
          </p:cNvPr>
          <p:cNvSpPr txBox="1">
            <a:spLocks/>
          </p:cNvSpPr>
          <p:nvPr/>
        </p:nvSpPr>
        <p:spPr>
          <a:xfrm>
            <a:off x="555687" y="1956611"/>
            <a:ext cx="5955545" cy="3054733"/>
          </a:xfrm>
          <a:prstGeom prst="rect">
            <a:avLst/>
          </a:prstGeom>
        </p:spPr>
        <p:txBody>
          <a:bodyPr vert="horz" wrap="square" lIns="0" tIns="0" rIns="0" bIns="0" rtlCol="0" anchor="b" anchorCtr="0">
            <a:noAutofit/>
          </a:bodyPr>
          <a:lstStyle>
            <a:lvl1pPr algn="l" defTabSz="914400" rtl="0" eaLnBrk="1" latinLnBrk="0" hangingPunct="1">
              <a:lnSpc>
                <a:spcPct val="100000"/>
              </a:lnSpc>
              <a:spcBef>
                <a:spcPct val="0"/>
              </a:spcBef>
              <a:buNone/>
              <a:defRPr sz="3600" b="1" kern="1200">
                <a:solidFill>
                  <a:schemeClr val="accent3"/>
                </a:solidFill>
                <a:latin typeface="+mj-lt"/>
                <a:ea typeface="+mj-ea"/>
                <a:cs typeface="+mj-cs"/>
              </a:defRPr>
            </a:lvl1pPr>
          </a:lstStyle>
          <a:p>
            <a:endParaRPr lang="en-IN" dirty="0"/>
          </a:p>
        </p:txBody>
      </p:sp>
      <p:sp>
        <p:nvSpPr>
          <p:cNvPr id="10" name="Subtitle 3">
            <a:extLst>
              <a:ext uri="{FF2B5EF4-FFF2-40B4-BE49-F238E27FC236}">
                <a16:creationId xmlns:a16="http://schemas.microsoft.com/office/drawing/2014/main" id="{0188A117-3594-6091-B053-5193EFA7DFDE}"/>
              </a:ext>
            </a:extLst>
          </p:cNvPr>
          <p:cNvSpPr>
            <a:spLocks noGrp="1"/>
          </p:cNvSpPr>
          <p:nvPr>
            <p:ph type="subTitle" idx="1"/>
          </p:nvPr>
        </p:nvSpPr>
        <p:spPr>
          <a:xfrm>
            <a:off x="787181" y="1421417"/>
            <a:ext cx="11171126" cy="3804593"/>
          </a:xfrm>
        </p:spPr>
        <p:txBody>
          <a:bodyPr/>
          <a:lstStyle/>
          <a:p>
            <a:pPr marL="285750" indent="-285750" algn="l">
              <a:buFont typeface="Wingdings" panose="05000000000000000000" pitchFamily="2" charset="2"/>
              <a:buChar char="v"/>
            </a:pPr>
            <a:r>
              <a:rPr lang="en-US" sz="2500" dirty="0"/>
              <a:t>There is a growing need for continuous health monitoring in patients and individuals with chronic conditions. Our objective is to develop a system that combines sensor data and camera-based movement detection to detect unusual activity and improve patient outcomes</a:t>
            </a:r>
          </a:p>
          <a:p>
            <a:pPr marL="285750" indent="-285750" algn="l">
              <a:buFont typeface="Wingdings" panose="05000000000000000000" pitchFamily="2" charset="2"/>
              <a:buChar char="v"/>
            </a:pPr>
            <a:endParaRPr lang="en-US" sz="2500" dirty="0"/>
          </a:p>
          <a:p>
            <a:pPr marL="285750" indent="-285750" algn="l">
              <a:buFont typeface="Wingdings" panose="05000000000000000000" pitchFamily="2" charset="2"/>
              <a:buChar char="v"/>
            </a:pPr>
            <a:r>
              <a:rPr lang="en-US" sz="2500" dirty="0"/>
              <a:t>The healthcare sector faces challenges in continuous patient monitoring, especially in environments like hospitals and remote care settings. The absence of real-time monitoring systems that can track both health parameters and physical movement increases the risk of undetected emergencies, such as falls, seizures, or other critical events.</a:t>
            </a:r>
          </a:p>
          <a:p>
            <a:pPr algn="l"/>
            <a:endParaRPr lang="en-US" dirty="0">
              <a:solidFill>
                <a:schemeClr val="tx2"/>
              </a:solidFill>
            </a:endParaRPr>
          </a:p>
          <a:p>
            <a:endParaRPr lang="en-IN" sz="2500" dirty="0"/>
          </a:p>
        </p:txBody>
      </p:sp>
    </p:spTree>
    <p:extLst>
      <p:ext uri="{BB962C8B-B14F-4D97-AF65-F5344CB8AC3E}">
        <p14:creationId xmlns:p14="http://schemas.microsoft.com/office/powerpoint/2010/main" val="2729900127"/>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65B17D-AEF6-6139-FAA9-85576FBC05E8}"/>
              </a:ext>
            </a:extLst>
          </p:cNvPr>
          <p:cNvSpPr>
            <a:spLocks noGrp="1"/>
          </p:cNvSpPr>
          <p:nvPr>
            <p:ph type="ftr" sz="quarter" idx="11"/>
          </p:nvPr>
        </p:nvSpPr>
        <p:spPr/>
        <p:txBody>
          <a:bodyPr/>
          <a:lstStyle/>
          <a:p>
            <a:r>
              <a:rPr lang="en-US" dirty="0"/>
              <a:t>© 2023 Cognizant</a:t>
            </a:r>
          </a:p>
        </p:txBody>
      </p:sp>
      <p:sp>
        <p:nvSpPr>
          <p:cNvPr id="3" name="Title 2">
            <a:extLst>
              <a:ext uri="{FF2B5EF4-FFF2-40B4-BE49-F238E27FC236}">
                <a16:creationId xmlns:a16="http://schemas.microsoft.com/office/drawing/2014/main" id="{C733314B-2A13-8C8C-5047-A56F1DADBA8B}"/>
              </a:ext>
            </a:extLst>
          </p:cNvPr>
          <p:cNvSpPr>
            <a:spLocks noGrp="1"/>
          </p:cNvSpPr>
          <p:nvPr>
            <p:ph type="ctrTitle"/>
          </p:nvPr>
        </p:nvSpPr>
        <p:spPr>
          <a:xfrm>
            <a:off x="608366" y="-668868"/>
            <a:ext cx="8169317" cy="1579267"/>
          </a:xfrm>
        </p:spPr>
        <p:txBody>
          <a:bodyPr/>
          <a:lstStyle/>
          <a:p>
            <a:r>
              <a:rPr lang="en-IN" dirty="0"/>
              <a:t>SOLUTION</a:t>
            </a:r>
          </a:p>
        </p:txBody>
      </p:sp>
      <p:sp>
        <p:nvSpPr>
          <p:cNvPr id="4" name="Subtitle 3">
            <a:extLst>
              <a:ext uri="{FF2B5EF4-FFF2-40B4-BE49-F238E27FC236}">
                <a16:creationId xmlns:a16="http://schemas.microsoft.com/office/drawing/2014/main" id="{0C643C3D-7A0E-8665-3A35-B8FD69A46254}"/>
              </a:ext>
            </a:extLst>
          </p:cNvPr>
          <p:cNvSpPr>
            <a:spLocks noGrp="1"/>
          </p:cNvSpPr>
          <p:nvPr>
            <p:ph type="subTitle" idx="1"/>
          </p:nvPr>
        </p:nvSpPr>
        <p:spPr>
          <a:xfrm>
            <a:off x="818292" y="1240732"/>
            <a:ext cx="11171126" cy="3804593"/>
          </a:xfrm>
        </p:spPr>
        <p:txBody>
          <a:bodyPr/>
          <a:lstStyle/>
          <a:p>
            <a:r>
              <a:rPr lang="en-US" b="1" dirty="0"/>
              <a:t>         </a:t>
            </a:r>
            <a:r>
              <a:rPr lang="en-US" dirty="0"/>
              <a:t>The goal of this project is to develop an advanced IoT-based healthcare monitoring system that integrates camera-based patient movement analysis using Computer Vision, along with standard health metrics monitoring, and also maintain the environmental conditions to enhance patient safety and provide real-time alerts for Health care professionals.</a:t>
            </a:r>
          </a:p>
          <a:p>
            <a:pPr algn="l"/>
            <a:r>
              <a:rPr lang="en-US" dirty="0">
                <a:solidFill>
                  <a:schemeClr val="tx2"/>
                </a:solidFill>
              </a:rPr>
              <a:t>          The Technology stack used here are Python, C++, Computer Vision, </a:t>
            </a:r>
            <a:r>
              <a:rPr lang="en-US" dirty="0" err="1">
                <a:solidFill>
                  <a:schemeClr val="tx2"/>
                </a:solidFill>
              </a:rPr>
              <a:t>ThingSpeak</a:t>
            </a:r>
            <a:r>
              <a:rPr lang="en-US" dirty="0"/>
              <a:t>, IFTTT.</a:t>
            </a:r>
            <a:endParaRPr lang="en-US" dirty="0">
              <a:solidFill>
                <a:schemeClr val="tx2"/>
              </a:solidFill>
            </a:endParaRPr>
          </a:p>
          <a:p>
            <a:pPr algn="l"/>
            <a:endParaRPr lang="en-US" dirty="0">
              <a:solidFill>
                <a:schemeClr val="tx2"/>
              </a:solidFill>
            </a:endParaRPr>
          </a:p>
          <a:p>
            <a:pPr algn="l"/>
            <a:r>
              <a:rPr lang="en-IN" b="1" dirty="0"/>
              <a:t>Impact and Benefits:</a:t>
            </a:r>
          </a:p>
          <a:p>
            <a:pPr algn="l"/>
            <a:endParaRPr lang="en-IN" b="1" dirty="0"/>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Enhanced Patient Safety:</a:t>
            </a:r>
            <a:r>
              <a:rPr kumimoji="0" lang="en-US" altLang="en-US" sz="2000" b="0" i="0" u="none" strike="noStrike" cap="none" normalizeH="0" baseline="0" dirty="0">
                <a:ln>
                  <a:noFill/>
                </a:ln>
                <a:solidFill>
                  <a:schemeClr val="tx1"/>
                </a:solidFill>
                <a:effectLst/>
                <a:latin typeface="Arial" panose="020B0604020202020204" pitchFamily="34" charset="0"/>
              </a:rPr>
              <a:t> Continuous monitoring helps reduce the response time to medical emergencies, preventing critical events like falls from going unnoticed.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Improved Caregiver Assistance:</a:t>
            </a:r>
            <a:r>
              <a:rPr kumimoji="0" lang="en-US" altLang="en-US" sz="2000" b="0" i="0" u="none" strike="noStrike" cap="none" normalizeH="0" baseline="0" dirty="0">
                <a:ln>
                  <a:noFill/>
                </a:ln>
                <a:solidFill>
                  <a:schemeClr val="tx1"/>
                </a:solidFill>
                <a:effectLst/>
                <a:latin typeface="Arial" panose="020B0604020202020204" pitchFamily="34" charset="0"/>
              </a:rPr>
              <a:t> Caregivers are empowered with real-time data and alerts, enabling them to act swiftly in emergencies.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Proactive Healthcare:</a:t>
            </a:r>
            <a:r>
              <a:rPr kumimoji="0" lang="en-US" altLang="en-US" sz="2000" b="0" i="0" u="none" strike="noStrike" cap="none" normalizeH="0" baseline="0" dirty="0">
                <a:ln>
                  <a:noFill/>
                </a:ln>
                <a:solidFill>
                  <a:schemeClr val="tx1"/>
                </a:solidFill>
                <a:effectLst/>
                <a:latin typeface="Arial" panose="020B0604020202020204" pitchFamily="34" charset="0"/>
              </a:rPr>
              <a:t> Predictive insights enable early detection of health risks, facilitating proactive healthcare interventions. </a:t>
            </a:r>
          </a:p>
          <a:p>
            <a:pPr algn="l"/>
            <a:endParaRPr lang="en-US" dirty="0"/>
          </a:p>
          <a:p>
            <a:endParaRPr lang="en-IN" sz="2500" dirty="0"/>
          </a:p>
        </p:txBody>
      </p:sp>
    </p:spTree>
    <p:extLst>
      <p:ext uri="{BB962C8B-B14F-4D97-AF65-F5344CB8AC3E}">
        <p14:creationId xmlns:p14="http://schemas.microsoft.com/office/powerpoint/2010/main" val="275889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1382F-1606-9EEB-2ACF-31704BA2F19D}"/>
              </a:ext>
            </a:extLst>
          </p:cNvPr>
          <p:cNvSpPr>
            <a:spLocks noGrp="1"/>
          </p:cNvSpPr>
          <p:nvPr>
            <p:ph type="ctrTitle"/>
          </p:nvPr>
        </p:nvSpPr>
        <p:spPr>
          <a:xfrm>
            <a:off x="151166" y="-469139"/>
            <a:ext cx="7170559" cy="1846659"/>
          </a:xfrm>
        </p:spPr>
        <p:txBody>
          <a:bodyPr/>
          <a:lstStyle/>
          <a:p>
            <a:r>
              <a:rPr lang="en-US" sz="6000" b="1" dirty="0">
                <a:latin typeface="Calibri" panose="020F0502020204030204" pitchFamily="34" charset="0"/>
                <a:ea typeface="Segoe UI" panose="020B0502040204020203" pitchFamily="34" charset="0"/>
                <a:cs typeface="Segoe UI" panose="020B0502040204020203" pitchFamily="34" charset="0"/>
              </a:rPr>
              <a:t>Architecture Diagram</a:t>
            </a:r>
            <a:endParaRPr lang="en-IN" dirty="0"/>
          </a:p>
        </p:txBody>
      </p:sp>
      <p:sp>
        <p:nvSpPr>
          <p:cNvPr id="3" name="Footer Placeholder 2">
            <a:extLst>
              <a:ext uri="{FF2B5EF4-FFF2-40B4-BE49-F238E27FC236}">
                <a16:creationId xmlns:a16="http://schemas.microsoft.com/office/drawing/2014/main" id="{E9E0AFE4-7322-D2E8-F5D3-C971C516A679}"/>
              </a:ext>
            </a:extLst>
          </p:cNvPr>
          <p:cNvSpPr>
            <a:spLocks noGrp="1"/>
          </p:cNvSpPr>
          <p:nvPr>
            <p:ph type="ftr" sz="quarter" idx="11"/>
          </p:nvPr>
        </p:nvSpPr>
        <p:spPr/>
        <p:txBody>
          <a:bodyPr/>
          <a:lstStyle/>
          <a:p>
            <a:r>
              <a:rPr lang="en-US" dirty="0"/>
              <a:t>© 2023 Cognizant</a:t>
            </a:r>
          </a:p>
        </p:txBody>
      </p:sp>
      <p:sp>
        <p:nvSpPr>
          <p:cNvPr id="4" name="Slide Number Placeholder 3">
            <a:extLst>
              <a:ext uri="{FF2B5EF4-FFF2-40B4-BE49-F238E27FC236}">
                <a16:creationId xmlns:a16="http://schemas.microsoft.com/office/drawing/2014/main" id="{BB993065-330D-D901-0519-2131D01D5C9E}"/>
              </a:ext>
            </a:extLst>
          </p:cNvPr>
          <p:cNvSpPr>
            <a:spLocks noGrp="1"/>
          </p:cNvSpPr>
          <p:nvPr>
            <p:ph type="sldNum" sz="quarter" idx="12"/>
          </p:nvPr>
        </p:nvSpPr>
        <p:spPr/>
        <p:txBody>
          <a:bodyPr/>
          <a:lstStyle/>
          <a:p>
            <a:fld id="{C53E075B-3175-45CF-B3C7-FEDF3F5961E3}" type="slidenum">
              <a:rPr lang="en-US" smtClean="0"/>
              <a:pPr/>
              <a:t>5</a:t>
            </a:fld>
            <a:endParaRPr lang="en-US" dirty="0"/>
          </a:p>
        </p:txBody>
      </p:sp>
      <p:sp>
        <p:nvSpPr>
          <p:cNvPr id="5" name="Text Placeholder 4">
            <a:extLst>
              <a:ext uri="{FF2B5EF4-FFF2-40B4-BE49-F238E27FC236}">
                <a16:creationId xmlns:a16="http://schemas.microsoft.com/office/drawing/2014/main" id="{4A59045B-6277-0404-5321-8B1E2C988B3B}"/>
              </a:ext>
            </a:extLst>
          </p:cNvPr>
          <p:cNvSpPr>
            <a:spLocks noGrp="1"/>
          </p:cNvSpPr>
          <p:nvPr>
            <p:ph type="body" sz="quarter" idx="13"/>
          </p:nvPr>
        </p:nvSpPr>
        <p:spPr>
          <a:xfrm>
            <a:off x="1036233" y="3897548"/>
            <a:ext cx="6053322" cy="1295400"/>
          </a:xfrm>
        </p:spPr>
        <p:txBody>
          <a:bodyPr/>
          <a:lstStyle/>
          <a:p>
            <a:pPr eaLnBrk="0" fontAlgn="base" hangingPunct="0">
              <a:spcAft>
                <a:spcPct val="0"/>
              </a:spcAft>
              <a:buClr>
                <a:srgbClr val="6DB33F"/>
              </a:buClr>
              <a:tabLst>
                <a:tab pos="1363099" algn="l"/>
              </a:tabLst>
            </a:pPr>
            <a:endParaRPr lang="en-US" sz="1600" dirty="0">
              <a:latin typeface="Calibri" panose="020F0502020204030204" pitchFamily="34" charset="0"/>
              <a:ea typeface="Segoe UI" panose="020B0502040204020203" pitchFamily="34" charset="0"/>
              <a:cs typeface="Segoe UI" panose="020B0502040204020203" pitchFamily="34" charset="0"/>
            </a:endParaRPr>
          </a:p>
          <a:p>
            <a:pPr eaLnBrk="0" fontAlgn="base" hangingPunct="0">
              <a:spcAft>
                <a:spcPct val="0"/>
              </a:spcAft>
              <a:buClr>
                <a:srgbClr val="6DB33F"/>
              </a:buClr>
              <a:tabLst>
                <a:tab pos="1363099" algn="l"/>
              </a:tabLst>
            </a:pPr>
            <a:r>
              <a:rPr lang="en-US" sz="1600" dirty="0">
                <a:latin typeface="Calibri" panose="020F0502020204030204" pitchFamily="34" charset="0"/>
                <a:ea typeface="Segoe UI" panose="020B0502040204020203" pitchFamily="34" charset="0"/>
                <a:cs typeface="Segoe UI" panose="020B0502040204020203" pitchFamily="34" charset="0"/>
              </a:rPr>
              <a:t> </a:t>
            </a:r>
          </a:p>
          <a:p>
            <a:endParaRPr lang="en-IN" dirty="0"/>
          </a:p>
        </p:txBody>
      </p:sp>
      <p:pic>
        <p:nvPicPr>
          <p:cNvPr id="7" name="Picture 6">
            <a:extLst>
              <a:ext uri="{FF2B5EF4-FFF2-40B4-BE49-F238E27FC236}">
                <a16:creationId xmlns:a16="http://schemas.microsoft.com/office/drawing/2014/main" id="{55DC1F85-C12B-BBEA-DF8E-A2B04A1B8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1161243"/>
            <a:ext cx="10538460" cy="5029200"/>
          </a:xfrm>
          <a:prstGeom prst="rect">
            <a:avLst/>
          </a:prstGeom>
        </p:spPr>
      </p:pic>
      <p:pic>
        <p:nvPicPr>
          <p:cNvPr id="11" name="Picture 10">
            <a:extLst>
              <a:ext uri="{FF2B5EF4-FFF2-40B4-BE49-F238E27FC236}">
                <a16:creationId xmlns:a16="http://schemas.microsoft.com/office/drawing/2014/main" id="{7B35E376-87B6-E2F5-9B3B-7A08E2D97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722" y="1512270"/>
            <a:ext cx="1085850" cy="1133475"/>
          </a:xfrm>
          <a:prstGeom prst="rect">
            <a:avLst/>
          </a:prstGeom>
        </p:spPr>
      </p:pic>
    </p:spTree>
    <p:extLst>
      <p:ext uri="{BB962C8B-B14F-4D97-AF65-F5344CB8AC3E}">
        <p14:creationId xmlns:p14="http://schemas.microsoft.com/office/powerpoint/2010/main" val="42754106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1382F-1606-9EEB-2ACF-31704BA2F19D}"/>
              </a:ext>
            </a:extLst>
          </p:cNvPr>
          <p:cNvSpPr>
            <a:spLocks noGrp="1"/>
          </p:cNvSpPr>
          <p:nvPr>
            <p:ph type="ctrTitle"/>
          </p:nvPr>
        </p:nvSpPr>
        <p:spPr>
          <a:xfrm>
            <a:off x="255337" y="108272"/>
            <a:ext cx="6053327" cy="809153"/>
          </a:xfrm>
        </p:spPr>
        <p:txBody>
          <a:bodyPr/>
          <a:lstStyle/>
          <a:p>
            <a:r>
              <a:rPr lang="en-US" sz="6000" b="1" dirty="0">
                <a:latin typeface="Calibri" panose="020F0502020204030204" pitchFamily="34" charset="0"/>
                <a:ea typeface="Segoe UI" panose="020B0502040204020203" pitchFamily="34" charset="0"/>
                <a:cs typeface="Segoe UI" panose="020B0502040204020203" pitchFamily="34" charset="0"/>
              </a:rPr>
              <a:t>User Interface</a:t>
            </a:r>
          </a:p>
        </p:txBody>
      </p:sp>
      <p:sp>
        <p:nvSpPr>
          <p:cNvPr id="3" name="Footer Placeholder 2">
            <a:extLst>
              <a:ext uri="{FF2B5EF4-FFF2-40B4-BE49-F238E27FC236}">
                <a16:creationId xmlns:a16="http://schemas.microsoft.com/office/drawing/2014/main" id="{E9E0AFE4-7322-D2E8-F5D3-C971C516A679}"/>
              </a:ext>
            </a:extLst>
          </p:cNvPr>
          <p:cNvSpPr>
            <a:spLocks noGrp="1"/>
          </p:cNvSpPr>
          <p:nvPr>
            <p:ph type="ftr" sz="quarter" idx="11"/>
          </p:nvPr>
        </p:nvSpPr>
        <p:spPr/>
        <p:txBody>
          <a:bodyPr/>
          <a:lstStyle/>
          <a:p>
            <a:r>
              <a:rPr lang="en-US" dirty="0"/>
              <a:t>© 2023 Cognizant</a:t>
            </a:r>
          </a:p>
        </p:txBody>
      </p:sp>
      <p:sp>
        <p:nvSpPr>
          <p:cNvPr id="4" name="Slide Number Placeholder 3">
            <a:extLst>
              <a:ext uri="{FF2B5EF4-FFF2-40B4-BE49-F238E27FC236}">
                <a16:creationId xmlns:a16="http://schemas.microsoft.com/office/drawing/2014/main" id="{BB993065-330D-D901-0519-2131D01D5C9E}"/>
              </a:ext>
            </a:extLst>
          </p:cNvPr>
          <p:cNvSpPr>
            <a:spLocks noGrp="1"/>
          </p:cNvSpPr>
          <p:nvPr>
            <p:ph type="sldNum" sz="quarter" idx="12"/>
          </p:nvPr>
        </p:nvSpPr>
        <p:spPr/>
        <p:txBody>
          <a:bodyPr/>
          <a:lstStyle/>
          <a:p>
            <a:fld id="{C53E075B-3175-45CF-B3C7-FEDF3F5961E3}" type="slidenum">
              <a:rPr lang="en-US" smtClean="0"/>
              <a:pPr/>
              <a:t>6</a:t>
            </a:fld>
            <a:endParaRPr lang="en-US" dirty="0"/>
          </a:p>
        </p:txBody>
      </p:sp>
      <p:sp>
        <p:nvSpPr>
          <p:cNvPr id="5" name="Text Placeholder 4">
            <a:extLst>
              <a:ext uri="{FF2B5EF4-FFF2-40B4-BE49-F238E27FC236}">
                <a16:creationId xmlns:a16="http://schemas.microsoft.com/office/drawing/2014/main" id="{4A59045B-6277-0404-5321-8B1E2C988B3B}"/>
              </a:ext>
            </a:extLst>
          </p:cNvPr>
          <p:cNvSpPr>
            <a:spLocks noGrp="1"/>
          </p:cNvSpPr>
          <p:nvPr>
            <p:ph type="body" sz="quarter" idx="13"/>
          </p:nvPr>
        </p:nvSpPr>
        <p:spPr>
          <a:xfrm>
            <a:off x="1036233" y="3897548"/>
            <a:ext cx="6053322" cy="1295400"/>
          </a:xfrm>
        </p:spPr>
        <p:txBody>
          <a:bodyPr/>
          <a:lstStyle/>
          <a:p>
            <a:pPr eaLnBrk="0" fontAlgn="base" hangingPunct="0">
              <a:spcAft>
                <a:spcPct val="0"/>
              </a:spcAft>
              <a:buClr>
                <a:srgbClr val="6DB33F"/>
              </a:buClr>
              <a:tabLst>
                <a:tab pos="1363099" algn="l"/>
              </a:tabLst>
            </a:pPr>
            <a:endParaRPr lang="en-US" sz="1600" dirty="0">
              <a:latin typeface="Calibri" panose="020F0502020204030204" pitchFamily="34" charset="0"/>
              <a:ea typeface="Segoe UI" panose="020B0502040204020203" pitchFamily="34" charset="0"/>
              <a:cs typeface="Segoe UI" panose="020B0502040204020203" pitchFamily="34" charset="0"/>
            </a:endParaRPr>
          </a:p>
          <a:p>
            <a:pPr eaLnBrk="0" fontAlgn="base" hangingPunct="0">
              <a:spcAft>
                <a:spcPct val="0"/>
              </a:spcAft>
              <a:buClr>
                <a:srgbClr val="6DB33F"/>
              </a:buClr>
              <a:tabLst>
                <a:tab pos="1363099" algn="l"/>
              </a:tabLst>
            </a:pPr>
            <a:r>
              <a:rPr lang="en-US" sz="1600" dirty="0">
                <a:latin typeface="Calibri" panose="020F0502020204030204" pitchFamily="34" charset="0"/>
                <a:ea typeface="Segoe UI" panose="020B0502040204020203" pitchFamily="34" charset="0"/>
                <a:cs typeface="Segoe UI" panose="020B0502040204020203" pitchFamily="34" charset="0"/>
              </a:rPr>
              <a:t> </a:t>
            </a:r>
          </a:p>
          <a:p>
            <a:endParaRPr lang="en-IN" dirty="0"/>
          </a:p>
        </p:txBody>
      </p:sp>
      <p:pic>
        <p:nvPicPr>
          <p:cNvPr id="8" name="Picture 7">
            <a:extLst>
              <a:ext uri="{FF2B5EF4-FFF2-40B4-BE49-F238E27FC236}">
                <a16:creationId xmlns:a16="http://schemas.microsoft.com/office/drawing/2014/main" id="{65F24879-4920-F8A5-F451-7721F0B83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233" y="1062841"/>
            <a:ext cx="8231700" cy="5414138"/>
          </a:xfrm>
          <a:prstGeom prst="rect">
            <a:avLst/>
          </a:prstGeom>
        </p:spPr>
      </p:pic>
    </p:spTree>
    <p:extLst>
      <p:ext uri="{BB962C8B-B14F-4D97-AF65-F5344CB8AC3E}">
        <p14:creationId xmlns:p14="http://schemas.microsoft.com/office/powerpoint/2010/main" val="179454932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E34D3B-2F0A-BA59-E300-EB4DBF817270}"/>
              </a:ext>
            </a:extLst>
          </p:cNvPr>
          <p:cNvSpPr>
            <a:spLocks noGrp="1"/>
          </p:cNvSpPr>
          <p:nvPr>
            <p:ph type="ftr" sz="quarter" idx="11"/>
          </p:nvPr>
        </p:nvSpPr>
        <p:spPr/>
        <p:txBody>
          <a:bodyPr/>
          <a:lstStyle/>
          <a:p>
            <a:r>
              <a:rPr lang="en-US"/>
              <a:t>© 2022 Cognizant</a:t>
            </a:r>
            <a:endParaRPr lang="en-US" dirty="0"/>
          </a:p>
        </p:txBody>
      </p:sp>
      <p:sp>
        <p:nvSpPr>
          <p:cNvPr id="3" name="Title 2">
            <a:extLst>
              <a:ext uri="{FF2B5EF4-FFF2-40B4-BE49-F238E27FC236}">
                <a16:creationId xmlns:a16="http://schemas.microsoft.com/office/drawing/2014/main" id="{9151A310-31C3-07E6-6F70-788005BF80CC}"/>
              </a:ext>
            </a:extLst>
          </p:cNvPr>
          <p:cNvSpPr>
            <a:spLocks noGrp="1"/>
          </p:cNvSpPr>
          <p:nvPr>
            <p:ph type="ctrTitle"/>
          </p:nvPr>
        </p:nvSpPr>
        <p:spPr>
          <a:xfrm>
            <a:off x="716935" y="188705"/>
            <a:ext cx="8169317" cy="613830"/>
          </a:xfrm>
        </p:spPr>
        <p:txBody>
          <a:bodyPr/>
          <a:lstStyle/>
          <a:p>
            <a:r>
              <a:rPr lang="en-IN" sz="3600" dirty="0"/>
              <a:t>Unique Features And Advantages </a:t>
            </a:r>
            <a:endParaRPr lang="en-IN" dirty="0"/>
          </a:p>
        </p:txBody>
      </p:sp>
      <p:sp>
        <p:nvSpPr>
          <p:cNvPr id="4" name="Subtitle 3">
            <a:extLst>
              <a:ext uri="{FF2B5EF4-FFF2-40B4-BE49-F238E27FC236}">
                <a16:creationId xmlns:a16="http://schemas.microsoft.com/office/drawing/2014/main" id="{B3978C87-5ADD-C8BF-6DD3-A96BB7CE9693}"/>
              </a:ext>
            </a:extLst>
          </p:cNvPr>
          <p:cNvSpPr>
            <a:spLocks noGrp="1"/>
          </p:cNvSpPr>
          <p:nvPr>
            <p:ph type="subTitle" idx="1"/>
          </p:nvPr>
        </p:nvSpPr>
        <p:spPr>
          <a:xfrm>
            <a:off x="961710" y="1210693"/>
            <a:ext cx="10519090" cy="4706342"/>
          </a:xfrm>
        </p:spPr>
        <p:txBody>
          <a:bodyPr/>
          <a:lstStyle/>
          <a:p>
            <a:pPr marL="342900" indent="-342900" algn="l">
              <a:buAutoNum type="arabicPeriod"/>
            </a:pPr>
            <a:r>
              <a:rPr lang="en-US" sz="2000" b="1" dirty="0">
                <a:solidFill>
                  <a:schemeClr val="tx2"/>
                </a:solidFill>
              </a:rPr>
              <a:t>Real-Time Monitoring and </a:t>
            </a:r>
            <a:r>
              <a:rPr lang="en-US" sz="2000" b="1" dirty="0" err="1">
                <a:solidFill>
                  <a:schemeClr val="tx2"/>
                </a:solidFill>
              </a:rPr>
              <a:t>Alerts:</a:t>
            </a:r>
            <a:r>
              <a:rPr lang="en-US" sz="2000" dirty="0" err="1">
                <a:solidFill>
                  <a:schemeClr val="tx2"/>
                </a:solidFill>
              </a:rPr>
              <a:t>Continuous</a:t>
            </a:r>
            <a:r>
              <a:rPr lang="en-US" sz="2000" dirty="0">
                <a:solidFill>
                  <a:schemeClr val="tx2"/>
                </a:solidFill>
              </a:rPr>
              <a:t> data collection from health sensors (e.g., temperature, heart rate) and cameras allows for real-time monitoring of patient </a:t>
            </a:r>
            <a:r>
              <a:rPr lang="en-US" sz="2000" dirty="0" err="1">
                <a:solidFill>
                  <a:schemeClr val="tx2"/>
                </a:solidFill>
              </a:rPr>
              <a:t>health.Immediate</a:t>
            </a:r>
            <a:r>
              <a:rPr lang="en-US" sz="2000" dirty="0">
                <a:solidFill>
                  <a:schemeClr val="tx2"/>
                </a:solidFill>
              </a:rPr>
              <a:t> alerts can be triggered in response to abnormal readings or detected movements (e.g., falls, heart</a:t>
            </a:r>
            <a:r>
              <a:rPr lang="en-US" dirty="0"/>
              <a:t> rate fluctuation</a:t>
            </a:r>
            <a:r>
              <a:rPr lang="en-US" sz="2000" dirty="0">
                <a:solidFill>
                  <a:schemeClr val="tx2"/>
                </a:solidFill>
              </a:rPr>
              <a:t>).</a:t>
            </a:r>
          </a:p>
          <a:p>
            <a:pPr marL="342900" indent="-342900" algn="l">
              <a:buAutoNum type="arabicPeriod"/>
            </a:pPr>
            <a:endParaRPr lang="en-US" sz="2000" b="1" dirty="0">
              <a:solidFill>
                <a:schemeClr val="tx2"/>
              </a:solidFill>
            </a:endParaRPr>
          </a:p>
          <a:p>
            <a:pPr marL="342900" indent="-342900" algn="l">
              <a:buAutoNum type="arabicPeriod"/>
            </a:pPr>
            <a:r>
              <a:rPr lang="en-US" sz="2000" b="1" dirty="0">
                <a:solidFill>
                  <a:schemeClr val="tx2"/>
                </a:solidFill>
              </a:rPr>
              <a:t> </a:t>
            </a:r>
            <a:r>
              <a:rPr lang="en-US" sz="2000" b="1" dirty="0"/>
              <a:t>Improved Patient </a:t>
            </a:r>
            <a:r>
              <a:rPr lang="en-US" sz="2000" b="1" dirty="0" err="1"/>
              <a:t>Safety:</a:t>
            </a:r>
            <a:r>
              <a:rPr lang="en-US" sz="2000" dirty="0" err="1"/>
              <a:t>With</a:t>
            </a:r>
            <a:r>
              <a:rPr lang="en-US" sz="2000" dirty="0"/>
              <a:t> </a:t>
            </a:r>
            <a:r>
              <a:rPr lang="en-US" sz="2000" dirty="0" err="1"/>
              <a:t>ComputerVision</a:t>
            </a:r>
            <a:r>
              <a:rPr lang="en-US" sz="2000" dirty="0"/>
              <a:t> detecting movement and falls, the system can prevent injuries by notifying caregivers instantly, ensuring quick </a:t>
            </a:r>
            <a:r>
              <a:rPr lang="en-US" sz="2000" dirty="0" err="1"/>
              <a:t>intervention.Health</a:t>
            </a:r>
            <a:r>
              <a:rPr lang="en-US" sz="2000" dirty="0"/>
              <a:t> trends and anomalies can be analyzed in real-time to anticipate potential health issues.</a:t>
            </a:r>
          </a:p>
          <a:p>
            <a:pPr marL="342900" indent="-342900" algn="l">
              <a:buAutoNum type="arabicPeriod"/>
            </a:pPr>
            <a:endParaRPr lang="en-US" sz="2000" b="1" dirty="0">
              <a:solidFill>
                <a:schemeClr val="tx2"/>
              </a:solidFill>
            </a:endParaRPr>
          </a:p>
          <a:p>
            <a:pPr marL="342900" indent="-342900" algn="l">
              <a:buAutoNum type="arabicPeriod"/>
            </a:pPr>
            <a:r>
              <a:rPr lang="en-US" sz="2000" b="1" dirty="0">
                <a:solidFill>
                  <a:schemeClr val="tx2"/>
                </a:solidFill>
              </a:rPr>
              <a:t> Cloud Integration for Advanced </a:t>
            </a:r>
            <a:r>
              <a:rPr lang="en-US" sz="2000" b="1" dirty="0" err="1">
                <a:solidFill>
                  <a:schemeClr val="tx2"/>
                </a:solidFill>
              </a:rPr>
              <a:t>Analytics</a:t>
            </a:r>
            <a:r>
              <a:rPr lang="en-US" sz="2000" dirty="0" err="1">
                <a:solidFill>
                  <a:schemeClr val="tx2"/>
                </a:solidFill>
              </a:rPr>
              <a:t>:The</a:t>
            </a:r>
            <a:r>
              <a:rPr lang="en-US" sz="2000" dirty="0">
                <a:solidFill>
                  <a:schemeClr val="tx2"/>
                </a:solidFill>
              </a:rPr>
              <a:t> cloud layer stores data and runs AI/ML algorithms to perform deeper analysis, such as detecting health trends, generating reports, and offering predictive healthcare </a:t>
            </a:r>
            <a:r>
              <a:rPr lang="en-US" sz="2000" dirty="0" err="1">
                <a:solidFill>
                  <a:schemeClr val="tx2"/>
                </a:solidFill>
              </a:rPr>
              <a:t>insights.Centralized</a:t>
            </a:r>
            <a:r>
              <a:rPr lang="en-US" sz="2000" dirty="0">
                <a:solidFill>
                  <a:schemeClr val="tx2"/>
                </a:solidFill>
              </a:rPr>
              <a:t> storage in the cloud ensures that the data is securely available for caregivers and healthcare providers from any location.</a:t>
            </a:r>
          </a:p>
          <a:p>
            <a:pPr marL="342900" indent="-342900" algn="l">
              <a:buAutoNum type="arabicPeriod"/>
            </a:pPr>
            <a:endParaRPr lang="en-US" sz="1400" b="1" dirty="0">
              <a:solidFill>
                <a:schemeClr val="tx2"/>
              </a:solidFill>
            </a:endParaRPr>
          </a:p>
          <a:p>
            <a:endParaRPr lang="en-IN" dirty="0"/>
          </a:p>
          <a:p>
            <a:endParaRPr lang="en-IN" dirty="0"/>
          </a:p>
        </p:txBody>
      </p:sp>
    </p:spTree>
    <p:extLst>
      <p:ext uri="{BB962C8B-B14F-4D97-AF65-F5344CB8AC3E}">
        <p14:creationId xmlns:p14="http://schemas.microsoft.com/office/powerpoint/2010/main" val="471675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D8082"/>
          </a:solidFill>
        </p:spPr>
        <p:txBody>
          <a:bodyPr wrap="square" lIns="0" tIns="0" rIns="0" bIns="0" rtlCol="0"/>
          <a:lstStyle/>
          <a:p>
            <a:endParaRPr sz="1200"/>
          </a:p>
        </p:txBody>
      </p:sp>
      <p:pic>
        <p:nvPicPr>
          <p:cNvPr id="3" name="object 3"/>
          <p:cNvPicPr/>
          <p:nvPr/>
        </p:nvPicPr>
        <p:blipFill>
          <a:blip r:embed="rId2" cstate="print"/>
          <a:stretch>
            <a:fillRect/>
          </a:stretch>
        </p:blipFill>
        <p:spPr>
          <a:xfrm>
            <a:off x="376262" y="1680812"/>
            <a:ext cx="95250" cy="95249"/>
          </a:xfrm>
          <a:prstGeom prst="rect">
            <a:avLst/>
          </a:prstGeom>
        </p:spPr>
      </p:pic>
      <p:pic>
        <p:nvPicPr>
          <p:cNvPr id="4" name="object 4"/>
          <p:cNvPicPr/>
          <p:nvPr/>
        </p:nvPicPr>
        <p:blipFill>
          <a:blip r:embed="rId2" cstate="print"/>
          <a:stretch>
            <a:fillRect/>
          </a:stretch>
        </p:blipFill>
        <p:spPr>
          <a:xfrm>
            <a:off x="376262" y="2785712"/>
            <a:ext cx="95250" cy="95249"/>
          </a:xfrm>
          <a:prstGeom prst="rect">
            <a:avLst/>
          </a:prstGeom>
        </p:spPr>
      </p:pic>
      <p:pic>
        <p:nvPicPr>
          <p:cNvPr id="5" name="object 5"/>
          <p:cNvPicPr/>
          <p:nvPr/>
        </p:nvPicPr>
        <p:blipFill>
          <a:blip r:embed="rId2" cstate="print"/>
          <a:stretch>
            <a:fillRect/>
          </a:stretch>
        </p:blipFill>
        <p:spPr>
          <a:xfrm>
            <a:off x="376262" y="3890612"/>
            <a:ext cx="95250" cy="95249"/>
          </a:xfrm>
          <a:prstGeom prst="rect">
            <a:avLst/>
          </a:prstGeom>
        </p:spPr>
      </p:pic>
      <p:pic>
        <p:nvPicPr>
          <p:cNvPr id="6" name="object 6"/>
          <p:cNvPicPr/>
          <p:nvPr/>
        </p:nvPicPr>
        <p:blipFill>
          <a:blip r:embed="rId2" cstate="print"/>
          <a:stretch>
            <a:fillRect/>
          </a:stretch>
        </p:blipFill>
        <p:spPr>
          <a:xfrm>
            <a:off x="376262" y="5363812"/>
            <a:ext cx="95250" cy="95249"/>
          </a:xfrm>
          <a:prstGeom prst="rect">
            <a:avLst/>
          </a:prstGeom>
        </p:spPr>
      </p:pic>
      <p:sp>
        <p:nvSpPr>
          <p:cNvPr id="7" name="object 7"/>
          <p:cNvSpPr txBox="1"/>
          <p:nvPr/>
        </p:nvSpPr>
        <p:spPr>
          <a:xfrm>
            <a:off x="593618" y="2602113"/>
            <a:ext cx="7997613" cy="3301074"/>
          </a:xfrm>
          <a:prstGeom prst="rect">
            <a:avLst/>
          </a:prstGeom>
        </p:spPr>
        <p:txBody>
          <a:bodyPr vert="horz" wrap="square" lIns="0" tIns="8043" rIns="0" bIns="0" rtlCol="0">
            <a:spAutoFit/>
          </a:bodyPr>
          <a:lstStyle/>
          <a:p>
            <a:pPr marL="8467" marR="3387" algn="just">
              <a:lnSpc>
                <a:spcPct val="115100"/>
              </a:lnSpc>
              <a:spcBef>
                <a:spcPts val="63"/>
              </a:spcBef>
            </a:pPr>
            <a:r>
              <a:rPr sz="2100" spc="-27" dirty="0">
                <a:solidFill>
                  <a:srgbClr val="F1ECE4"/>
                </a:solidFill>
                <a:latin typeface="Verdana"/>
                <a:cs typeface="Verdana"/>
              </a:rPr>
              <a:t>Heart</a:t>
            </a:r>
            <a:r>
              <a:rPr sz="2100" spc="-23" dirty="0">
                <a:solidFill>
                  <a:srgbClr val="F1ECE4"/>
                </a:solidFill>
                <a:latin typeface="Verdana"/>
                <a:cs typeface="Verdana"/>
              </a:rPr>
              <a:t> </a:t>
            </a:r>
            <a:r>
              <a:rPr sz="2100" spc="-43" dirty="0">
                <a:solidFill>
                  <a:srgbClr val="F1ECE4"/>
                </a:solidFill>
                <a:latin typeface="Verdana"/>
                <a:cs typeface="Verdana"/>
              </a:rPr>
              <a:t>Rate</a:t>
            </a:r>
            <a:r>
              <a:rPr sz="2100" spc="-40" dirty="0">
                <a:solidFill>
                  <a:srgbClr val="F1ECE4"/>
                </a:solidFill>
                <a:latin typeface="Verdana"/>
                <a:cs typeface="Verdana"/>
              </a:rPr>
              <a:t> </a:t>
            </a:r>
            <a:r>
              <a:rPr sz="2100" spc="-47" dirty="0">
                <a:solidFill>
                  <a:srgbClr val="F1ECE4"/>
                </a:solidFill>
                <a:latin typeface="Verdana"/>
                <a:cs typeface="Verdana"/>
              </a:rPr>
              <a:t>Sensor</a:t>
            </a:r>
            <a:r>
              <a:rPr sz="2100" spc="-43" dirty="0">
                <a:solidFill>
                  <a:srgbClr val="F1ECE4"/>
                </a:solidFill>
                <a:latin typeface="Verdana"/>
                <a:cs typeface="Verdana"/>
              </a:rPr>
              <a:t> </a:t>
            </a:r>
            <a:r>
              <a:rPr sz="2100" spc="-63" dirty="0">
                <a:solidFill>
                  <a:srgbClr val="F1ECE4"/>
                </a:solidFill>
                <a:latin typeface="Verdana"/>
                <a:cs typeface="Verdana"/>
              </a:rPr>
              <a:t>(MAX30100/MAX30102):</a:t>
            </a:r>
            <a:r>
              <a:rPr sz="2100" spc="-60" dirty="0">
                <a:solidFill>
                  <a:srgbClr val="F1ECE4"/>
                </a:solidFill>
                <a:latin typeface="Verdana"/>
                <a:cs typeface="Verdana"/>
              </a:rPr>
              <a:t> </a:t>
            </a:r>
            <a:r>
              <a:rPr sz="2100" spc="-30" dirty="0">
                <a:solidFill>
                  <a:srgbClr val="F1ECE4"/>
                </a:solidFill>
                <a:latin typeface="Verdana"/>
                <a:cs typeface="Verdana"/>
              </a:rPr>
              <a:t>Measures</a:t>
            </a:r>
            <a:r>
              <a:rPr sz="2100" spc="-27" dirty="0">
                <a:solidFill>
                  <a:srgbClr val="F1ECE4"/>
                </a:solidFill>
                <a:latin typeface="Verdana"/>
                <a:cs typeface="Verdana"/>
              </a:rPr>
              <a:t> </a:t>
            </a:r>
            <a:r>
              <a:rPr sz="2100" spc="-13" dirty="0">
                <a:solidFill>
                  <a:srgbClr val="F1ECE4"/>
                </a:solidFill>
                <a:latin typeface="Verdana"/>
                <a:cs typeface="Verdana"/>
              </a:rPr>
              <a:t>the </a:t>
            </a:r>
            <a:r>
              <a:rPr sz="2100" spc="-730" dirty="0">
                <a:solidFill>
                  <a:srgbClr val="F1ECE4"/>
                </a:solidFill>
                <a:latin typeface="Verdana"/>
                <a:cs typeface="Verdana"/>
              </a:rPr>
              <a:t> </a:t>
            </a:r>
            <a:r>
              <a:rPr sz="2100" spc="40" dirty="0">
                <a:solidFill>
                  <a:srgbClr val="F1ECE4"/>
                </a:solidFill>
                <a:latin typeface="Verdana"/>
                <a:cs typeface="Verdana"/>
              </a:rPr>
              <a:t>p</a:t>
            </a:r>
            <a:r>
              <a:rPr sz="2100" spc="-93" dirty="0">
                <a:solidFill>
                  <a:srgbClr val="F1ECE4"/>
                </a:solidFill>
                <a:latin typeface="Verdana"/>
                <a:cs typeface="Verdana"/>
              </a:rPr>
              <a:t>a</a:t>
            </a:r>
            <a:r>
              <a:rPr sz="2100" spc="30" dirty="0">
                <a:solidFill>
                  <a:srgbClr val="F1ECE4"/>
                </a:solidFill>
                <a:latin typeface="Verdana"/>
                <a:cs typeface="Verdana"/>
              </a:rPr>
              <a:t>t</a:t>
            </a:r>
            <a:r>
              <a:rPr sz="2100" spc="-20" dirty="0">
                <a:solidFill>
                  <a:srgbClr val="F1ECE4"/>
                </a:solidFill>
                <a:latin typeface="Verdana"/>
                <a:cs typeface="Verdana"/>
              </a:rPr>
              <a:t>i</a:t>
            </a:r>
            <a:r>
              <a:rPr sz="2100" spc="-47" dirty="0">
                <a:solidFill>
                  <a:srgbClr val="F1ECE4"/>
                </a:solidFill>
                <a:latin typeface="Verdana"/>
                <a:cs typeface="Verdana"/>
              </a:rPr>
              <a:t>e</a:t>
            </a:r>
            <a:r>
              <a:rPr sz="2100" spc="-30" dirty="0">
                <a:solidFill>
                  <a:srgbClr val="F1ECE4"/>
                </a:solidFill>
                <a:latin typeface="Verdana"/>
                <a:cs typeface="Verdana"/>
              </a:rPr>
              <a:t>n</a:t>
            </a:r>
            <a:r>
              <a:rPr sz="2100" spc="30" dirty="0">
                <a:solidFill>
                  <a:srgbClr val="F1ECE4"/>
                </a:solidFill>
                <a:latin typeface="Verdana"/>
                <a:cs typeface="Verdana"/>
              </a:rPr>
              <a:t>t</a:t>
            </a:r>
            <a:r>
              <a:rPr sz="2100" spc="-27" dirty="0">
                <a:solidFill>
                  <a:srgbClr val="F1ECE4"/>
                </a:solidFill>
                <a:latin typeface="Verdana"/>
                <a:cs typeface="Verdana"/>
              </a:rPr>
              <a:t>’</a:t>
            </a:r>
            <a:r>
              <a:rPr sz="2100" spc="-47" dirty="0">
                <a:solidFill>
                  <a:srgbClr val="F1ECE4"/>
                </a:solidFill>
                <a:latin typeface="Verdana"/>
                <a:cs typeface="Verdana"/>
              </a:rPr>
              <a:t>s</a:t>
            </a:r>
            <a:r>
              <a:rPr sz="2100" spc="-223" dirty="0">
                <a:solidFill>
                  <a:srgbClr val="F1ECE4"/>
                </a:solidFill>
                <a:latin typeface="Verdana"/>
                <a:cs typeface="Verdana"/>
              </a:rPr>
              <a:t> </a:t>
            </a:r>
            <a:r>
              <a:rPr sz="2100" spc="-30" dirty="0">
                <a:solidFill>
                  <a:srgbClr val="F1ECE4"/>
                </a:solidFill>
                <a:latin typeface="Verdana"/>
                <a:cs typeface="Verdana"/>
              </a:rPr>
              <a:t>h</a:t>
            </a:r>
            <a:r>
              <a:rPr sz="2100" spc="-47" dirty="0">
                <a:solidFill>
                  <a:srgbClr val="F1ECE4"/>
                </a:solidFill>
                <a:latin typeface="Verdana"/>
                <a:cs typeface="Verdana"/>
              </a:rPr>
              <a:t>e</a:t>
            </a:r>
            <a:r>
              <a:rPr sz="2100" spc="-93" dirty="0">
                <a:solidFill>
                  <a:srgbClr val="F1ECE4"/>
                </a:solidFill>
                <a:latin typeface="Verdana"/>
                <a:cs typeface="Verdana"/>
              </a:rPr>
              <a:t>a</a:t>
            </a:r>
            <a:r>
              <a:rPr sz="2100" spc="-27" dirty="0">
                <a:solidFill>
                  <a:srgbClr val="F1ECE4"/>
                </a:solidFill>
                <a:latin typeface="Verdana"/>
                <a:cs typeface="Verdana"/>
              </a:rPr>
              <a:t>r</a:t>
            </a:r>
            <a:r>
              <a:rPr sz="2100" spc="33" dirty="0">
                <a:solidFill>
                  <a:srgbClr val="F1ECE4"/>
                </a:solidFill>
                <a:latin typeface="Verdana"/>
                <a:cs typeface="Verdana"/>
              </a:rPr>
              <a:t>t</a:t>
            </a:r>
            <a:r>
              <a:rPr sz="2100" spc="-223" dirty="0">
                <a:solidFill>
                  <a:srgbClr val="F1ECE4"/>
                </a:solidFill>
                <a:latin typeface="Verdana"/>
                <a:cs typeface="Verdana"/>
              </a:rPr>
              <a:t> </a:t>
            </a:r>
            <a:r>
              <a:rPr sz="2100" spc="-27" dirty="0">
                <a:solidFill>
                  <a:srgbClr val="F1ECE4"/>
                </a:solidFill>
                <a:latin typeface="Verdana"/>
                <a:cs typeface="Verdana"/>
              </a:rPr>
              <a:t>r</a:t>
            </a:r>
            <a:r>
              <a:rPr sz="2100" spc="-93" dirty="0">
                <a:solidFill>
                  <a:srgbClr val="F1ECE4"/>
                </a:solidFill>
                <a:latin typeface="Verdana"/>
                <a:cs typeface="Verdana"/>
              </a:rPr>
              <a:t>a</a:t>
            </a:r>
            <a:r>
              <a:rPr sz="2100" spc="30" dirty="0">
                <a:solidFill>
                  <a:srgbClr val="F1ECE4"/>
                </a:solidFill>
                <a:latin typeface="Verdana"/>
                <a:cs typeface="Verdana"/>
              </a:rPr>
              <a:t>t</a:t>
            </a:r>
            <a:r>
              <a:rPr sz="2100" spc="-43" dirty="0">
                <a:solidFill>
                  <a:srgbClr val="F1ECE4"/>
                </a:solidFill>
                <a:latin typeface="Verdana"/>
                <a:cs typeface="Verdana"/>
              </a:rPr>
              <a:t>e</a:t>
            </a:r>
            <a:r>
              <a:rPr sz="2100" spc="-223" dirty="0">
                <a:solidFill>
                  <a:srgbClr val="F1ECE4"/>
                </a:solidFill>
                <a:latin typeface="Verdana"/>
                <a:cs typeface="Verdana"/>
              </a:rPr>
              <a:t> </a:t>
            </a:r>
            <a:r>
              <a:rPr sz="2100" spc="-20" dirty="0">
                <a:solidFill>
                  <a:srgbClr val="F1ECE4"/>
                </a:solidFill>
                <a:latin typeface="Verdana"/>
                <a:cs typeface="Verdana"/>
              </a:rPr>
              <a:t>i</a:t>
            </a:r>
            <a:r>
              <a:rPr sz="2100" spc="-27" dirty="0">
                <a:solidFill>
                  <a:srgbClr val="F1ECE4"/>
                </a:solidFill>
                <a:latin typeface="Verdana"/>
                <a:cs typeface="Verdana"/>
              </a:rPr>
              <a:t>n</a:t>
            </a:r>
            <a:r>
              <a:rPr sz="2100" spc="-223" dirty="0">
                <a:solidFill>
                  <a:srgbClr val="F1ECE4"/>
                </a:solidFill>
                <a:latin typeface="Verdana"/>
                <a:cs typeface="Verdana"/>
              </a:rPr>
              <a:t> </a:t>
            </a:r>
            <a:r>
              <a:rPr sz="2100" spc="-27" dirty="0">
                <a:solidFill>
                  <a:srgbClr val="F1ECE4"/>
                </a:solidFill>
                <a:latin typeface="Verdana"/>
                <a:cs typeface="Verdana"/>
              </a:rPr>
              <a:t>r</a:t>
            </a:r>
            <a:r>
              <a:rPr sz="2100" spc="-47" dirty="0">
                <a:solidFill>
                  <a:srgbClr val="F1ECE4"/>
                </a:solidFill>
                <a:latin typeface="Verdana"/>
                <a:cs typeface="Verdana"/>
              </a:rPr>
              <a:t>e</a:t>
            </a:r>
            <a:r>
              <a:rPr sz="2100" spc="-93" dirty="0">
                <a:solidFill>
                  <a:srgbClr val="F1ECE4"/>
                </a:solidFill>
                <a:latin typeface="Verdana"/>
                <a:cs typeface="Verdana"/>
              </a:rPr>
              <a:t>a</a:t>
            </a:r>
            <a:r>
              <a:rPr sz="2100" spc="37" dirty="0">
                <a:solidFill>
                  <a:srgbClr val="F1ECE4"/>
                </a:solidFill>
                <a:latin typeface="Verdana"/>
                <a:cs typeface="Verdana"/>
              </a:rPr>
              <a:t>l</a:t>
            </a:r>
            <a:r>
              <a:rPr sz="2100" spc="-160" dirty="0">
                <a:solidFill>
                  <a:srgbClr val="F1ECE4"/>
                </a:solidFill>
                <a:latin typeface="Verdana"/>
                <a:cs typeface="Verdana"/>
              </a:rPr>
              <a:t>-</a:t>
            </a:r>
            <a:r>
              <a:rPr sz="2100" spc="30" dirty="0">
                <a:solidFill>
                  <a:srgbClr val="F1ECE4"/>
                </a:solidFill>
                <a:latin typeface="Verdana"/>
                <a:cs typeface="Verdana"/>
              </a:rPr>
              <a:t>t</a:t>
            </a:r>
            <a:r>
              <a:rPr sz="2100" spc="-20" dirty="0">
                <a:solidFill>
                  <a:srgbClr val="F1ECE4"/>
                </a:solidFill>
                <a:latin typeface="Verdana"/>
                <a:cs typeface="Verdana"/>
              </a:rPr>
              <a:t>i</a:t>
            </a:r>
            <a:r>
              <a:rPr sz="2100" spc="-117" dirty="0">
                <a:solidFill>
                  <a:srgbClr val="F1ECE4"/>
                </a:solidFill>
                <a:latin typeface="Verdana"/>
                <a:cs typeface="Verdana"/>
              </a:rPr>
              <a:t>m</a:t>
            </a:r>
            <a:r>
              <a:rPr sz="2100" spc="-47" dirty="0">
                <a:solidFill>
                  <a:srgbClr val="F1ECE4"/>
                </a:solidFill>
                <a:latin typeface="Verdana"/>
                <a:cs typeface="Verdana"/>
              </a:rPr>
              <a:t>e</a:t>
            </a:r>
            <a:r>
              <a:rPr sz="2100" spc="-210" dirty="0">
                <a:solidFill>
                  <a:srgbClr val="F1ECE4"/>
                </a:solidFill>
                <a:latin typeface="Verdana"/>
                <a:cs typeface="Verdana"/>
              </a:rPr>
              <a:t>.</a:t>
            </a:r>
            <a:endParaRPr sz="2100" dirty="0">
              <a:latin typeface="Verdana"/>
              <a:cs typeface="Verdana"/>
            </a:endParaRPr>
          </a:p>
          <a:p>
            <a:pPr>
              <a:spcBef>
                <a:spcPts val="23"/>
              </a:spcBef>
            </a:pPr>
            <a:endParaRPr sz="2367" dirty="0">
              <a:latin typeface="Verdana"/>
              <a:cs typeface="Verdana"/>
            </a:endParaRPr>
          </a:p>
          <a:p>
            <a:pPr marL="8467" marR="3387" algn="just">
              <a:lnSpc>
                <a:spcPct val="115100"/>
              </a:lnSpc>
            </a:pPr>
            <a:r>
              <a:rPr sz="2100" spc="-73" dirty="0">
                <a:solidFill>
                  <a:srgbClr val="F1ECE4"/>
                </a:solidFill>
                <a:latin typeface="Verdana"/>
                <a:cs typeface="Verdana"/>
              </a:rPr>
              <a:t>ThingSpeak </a:t>
            </a:r>
            <a:r>
              <a:rPr sz="2100" spc="-57" dirty="0">
                <a:solidFill>
                  <a:srgbClr val="F1ECE4"/>
                </a:solidFill>
                <a:latin typeface="Verdana"/>
                <a:cs typeface="Verdana"/>
              </a:rPr>
              <a:t>Cloud: </a:t>
            </a:r>
            <a:r>
              <a:rPr sz="2100" spc="-23" dirty="0">
                <a:solidFill>
                  <a:srgbClr val="F1ECE4"/>
                </a:solidFill>
                <a:latin typeface="Verdana"/>
                <a:cs typeface="Verdana"/>
              </a:rPr>
              <a:t>A </a:t>
            </a:r>
            <a:r>
              <a:rPr sz="2100" spc="23" dirty="0">
                <a:solidFill>
                  <a:srgbClr val="F1ECE4"/>
                </a:solidFill>
                <a:latin typeface="Verdana"/>
                <a:cs typeface="Verdana"/>
              </a:rPr>
              <a:t>cloud </a:t>
            </a:r>
            <a:r>
              <a:rPr sz="2100" spc="-3" dirty="0">
                <a:solidFill>
                  <a:srgbClr val="F1ECE4"/>
                </a:solidFill>
                <a:latin typeface="Verdana"/>
                <a:cs typeface="Verdana"/>
              </a:rPr>
              <a:t>platform </a:t>
            </a:r>
            <a:r>
              <a:rPr sz="2100" spc="20" dirty="0">
                <a:solidFill>
                  <a:srgbClr val="F1ECE4"/>
                </a:solidFill>
                <a:latin typeface="Verdana"/>
                <a:cs typeface="Verdana"/>
              </a:rPr>
              <a:t>for </a:t>
            </a:r>
            <a:r>
              <a:rPr sz="2100" spc="-100" dirty="0">
                <a:solidFill>
                  <a:srgbClr val="F1ECE4"/>
                </a:solidFill>
                <a:latin typeface="Verdana"/>
                <a:cs typeface="Verdana"/>
              </a:rPr>
              <a:t>IoT </a:t>
            </a:r>
            <a:r>
              <a:rPr sz="2100" spc="-27" dirty="0">
                <a:solidFill>
                  <a:srgbClr val="F1ECE4"/>
                </a:solidFill>
                <a:latin typeface="Verdana"/>
                <a:cs typeface="Verdana"/>
              </a:rPr>
              <a:t>data </a:t>
            </a:r>
            <a:r>
              <a:rPr sz="2100" spc="-43" dirty="0">
                <a:solidFill>
                  <a:srgbClr val="F1ECE4"/>
                </a:solidFill>
                <a:latin typeface="Verdana"/>
                <a:cs typeface="Verdana"/>
              </a:rPr>
              <a:t>storage </a:t>
            </a:r>
            <a:r>
              <a:rPr sz="2100" spc="-27" dirty="0">
                <a:solidFill>
                  <a:srgbClr val="F1ECE4"/>
                </a:solidFill>
                <a:latin typeface="Verdana"/>
                <a:cs typeface="Verdana"/>
              </a:rPr>
              <a:t>and </a:t>
            </a:r>
            <a:r>
              <a:rPr sz="2100" spc="-730" dirty="0">
                <a:solidFill>
                  <a:srgbClr val="F1ECE4"/>
                </a:solidFill>
                <a:latin typeface="Verdana"/>
                <a:cs typeface="Verdana"/>
              </a:rPr>
              <a:t> </a:t>
            </a:r>
            <a:r>
              <a:rPr sz="2100" spc="-47" dirty="0">
                <a:solidFill>
                  <a:srgbClr val="F1ECE4"/>
                </a:solidFill>
                <a:latin typeface="Verdana"/>
                <a:cs typeface="Verdana"/>
              </a:rPr>
              <a:t>visualization. </a:t>
            </a:r>
            <a:r>
              <a:rPr sz="2100" spc="-27" dirty="0">
                <a:solidFill>
                  <a:srgbClr val="F1ECE4"/>
                </a:solidFill>
                <a:latin typeface="Verdana"/>
                <a:cs typeface="Verdana"/>
              </a:rPr>
              <a:t>Heart </a:t>
            </a:r>
            <a:r>
              <a:rPr sz="2100" spc="-33" dirty="0">
                <a:solidFill>
                  <a:srgbClr val="F1ECE4"/>
                </a:solidFill>
                <a:latin typeface="Verdana"/>
                <a:cs typeface="Verdana"/>
              </a:rPr>
              <a:t>rate </a:t>
            </a:r>
            <a:r>
              <a:rPr sz="2100" spc="-27" dirty="0">
                <a:solidFill>
                  <a:srgbClr val="F1ECE4"/>
                </a:solidFill>
                <a:latin typeface="Verdana"/>
                <a:cs typeface="Verdana"/>
              </a:rPr>
              <a:t>data </a:t>
            </a:r>
            <a:r>
              <a:rPr sz="2100" spc="-33" dirty="0">
                <a:solidFill>
                  <a:srgbClr val="F1ECE4"/>
                </a:solidFill>
                <a:latin typeface="Verdana"/>
                <a:cs typeface="Verdana"/>
              </a:rPr>
              <a:t>is </a:t>
            </a:r>
            <a:r>
              <a:rPr sz="2100" spc="-3" dirty="0">
                <a:solidFill>
                  <a:srgbClr val="F1ECE4"/>
                </a:solidFill>
                <a:latin typeface="Verdana"/>
                <a:cs typeface="Verdana"/>
              </a:rPr>
              <a:t>stored </a:t>
            </a:r>
            <a:r>
              <a:rPr sz="2100" spc="-37" dirty="0">
                <a:solidFill>
                  <a:srgbClr val="F1ECE4"/>
                </a:solidFill>
                <a:latin typeface="Verdana"/>
                <a:cs typeface="Verdana"/>
              </a:rPr>
              <a:t>here </a:t>
            </a:r>
            <a:r>
              <a:rPr sz="2100" spc="-27" dirty="0">
                <a:solidFill>
                  <a:srgbClr val="F1ECE4"/>
                </a:solidFill>
                <a:latin typeface="Verdana"/>
                <a:cs typeface="Verdana"/>
              </a:rPr>
              <a:t>and </a:t>
            </a:r>
            <a:r>
              <a:rPr sz="2100" spc="-13" dirty="0">
                <a:solidFill>
                  <a:srgbClr val="F1ECE4"/>
                </a:solidFill>
                <a:latin typeface="Verdana"/>
                <a:cs typeface="Verdana"/>
              </a:rPr>
              <a:t>monitored </a:t>
            </a:r>
            <a:r>
              <a:rPr sz="2100" spc="-10" dirty="0">
                <a:solidFill>
                  <a:srgbClr val="F1ECE4"/>
                </a:solidFill>
                <a:latin typeface="Verdana"/>
                <a:cs typeface="Verdana"/>
              </a:rPr>
              <a:t> </a:t>
            </a:r>
            <a:r>
              <a:rPr sz="2100" spc="-47" dirty="0">
                <a:solidFill>
                  <a:srgbClr val="F1ECE4"/>
                </a:solidFill>
                <a:latin typeface="Verdana"/>
                <a:cs typeface="Verdana"/>
              </a:rPr>
              <a:t>remotely.</a:t>
            </a:r>
            <a:endParaRPr sz="2100" dirty="0">
              <a:latin typeface="Verdana"/>
              <a:cs typeface="Verdana"/>
            </a:endParaRPr>
          </a:p>
          <a:p>
            <a:pPr>
              <a:spcBef>
                <a:spcPts val="23"/>
              </a:spcBef>
            </a:pPr>
            <a:endParaRPr sz="2367" dirty="0">
              <a:latin typeface="Verdana"/>
              <a:cs typeface="Verdana"/>
            </a:endParaRPr>
          </a:p>
          <a:p>
            <a:pPr marL="8467" marR="3387" algn="just">
              <a:lnSpc>
                <a:spcPct val="115100"/>
              </a:lnSpc>
            </a:pPr>
            <a:r>
              <a:rPr sz="2100" spc="-257" dirty="0">
                <a:solidFill>
                  <a:srgbClr val="F1ECE4"/>
                </a:solidFill>
                <a:latin typeface="Verdana"/>
                <a:cs typeface="Verdana"/>
              </a:rPr>
              <a:t>I</a:t>
            </a:r>
            <a:r>
              <a:rPr sz="2100" spc="-20" dirty="0">
                <a:solidFill>
                  <a:srgbClr val="F1ECE4"/>
                </a:solidFill>
                <a:latin typeface="Verdana"/>
                <a:cs typeface="Verdana"/>
              </a:rPr>
              <a:t>F</a:t>
            </a:r>
            <a:r>
              <a:rPr sz="2100" spc="-73" dirty="0">
                <a:solidFill>
                  <a:srgbClr val="F1ECE4"/>
                </a:solidFill>
                <a:latin typeface="Verdana"/>
                <a:cs typeface="Verdana"/>
              </a:rPr>
              <a:t>TT</a:t>
            </a:r>
            <a:r>
              <a:rPr sz="2100" spc="-70" dirty="0">
                <a:solidFill>
                  <a:srgbClr val="F1ECE4"/>
                </a:solidFill>
                <a:latin typeface="Verdana"/>
                <a:cs typeface="Verdana"/>
              </a:rPr>
              <a:t>T</a:t>
            </a:r>
            <a:r>
              <a:rPr sz="2100" spc="-153" dirty="0">
                <a:solidFill>
                  <a:srgbClr val="F1ECE4"/>
                </a:solidFill>
                <a:latin typeface="Verdana"/>
                <a:cs typeface="Verdana"/>
              </a:rPr>
              <a:t> </a:t>
            </a:r>
            <a:r>
              <a:rPr sz="2100" spc="-273" dirty="0">
                <a:solidFill>
                  <a:srgbClr val="F1ECE4"/>
                </a:solidFill>
                <a:latin typeface="Verdana"/>
                <a:cs typeface="Verdana"/>
              </a:rPr>
              <a:t>(</a:t>
            </a:r>
            <a:r>
              <a:rPr sz="2100" spc="-257" dirty="0">
                <a:solidFill>
                  <a:srgbClr val="F1ECE4"/>
                </a:solidFill>
                <a:latin typeface="Verdana"/>
                <a:cs typeface="Verdana"/>
              </a:rPr>
              <a:t>I</a:t>
            </a:r>
            <a:r>
              <a:rPr sz="2100" spc="67" dirty="0">
                <a:solidFill>
                  <a:srgbClr val="F1ECE4"/>
                </a:solidFill>
                <a:latin typeface="Verdana"/>
                <a:cs typeface="Verdana"/>
              </a:rPr>
              <a:t>f</a:t>
            </a:r>
            <a:r>
              <a:rPr sz="2100" spc="-153" dirty="0">
                <a:solidFill>
                  <a:srgbClr val="F1ECE4"/>
                </a:solidFill>
                <a:latin typeface="Verdana"/>
                <a:cs typeface="Verdana"/>
              </a:rPr>
              <a:t> </a:t>
            </a:r>
            <a:r>
              <a:rPr sz="2100" spc="-73" dirty="0">
                <a:solidFill>
                  <a:srgbClr val="F1ECE4"/>
                </a:solidFill>
                <a:latin typeface="Verdana"/>
                <a:cs typeface="Verdana"/>
              </a:rPr>
              <a:t>T</a:t>
            </a:r>
            <a:r>
              <a:rPr sz="2100" spc="-30" dirty="0">
                <a:solidFill>
                  <a:srgbClr val="F1ECE4"/>
                </a:solidFill>
                <a:latin typeface="Verdana"/>
                <a:cs typeface="Verdana"/>
              </a:rPr>
              <a:t>h</a:t>
            </a:r>
            <a:r>
              <a:rPr sz="2100" spc="-20" dirty="0">
                <a:solidFill>
                  <a:srgbClr val="F1ECE4"/>
                </a:solidFill>
                <a:latin typeface="Verdana"/>
                <a:cs typeface="Verdana"/>
              </a:rPr>
              <a:t>i</a:t>
            </a:r>
            <a:r>
              <a:rPr sz="2100" spc="-47" dirty="0">
                <a:solidFill>
                  <a:srgbClr val="F1ECE4"/>
                </a:solidFill>
                <a:latin typeface="Verdana"/>
                <a:cs typeface="Verdana"/>
              </a:rPr>
              <a:t>s</a:t>
            </a:r>
            <a:r>
              <a:rPr sz="2100" spc="-153" dirty="0">
                <a:solidFill>
                  <a:srgbClr val="F1ECE4"/>
                </a:solidFill>
                <a:latin typeface="Verdana"/>
                <a:cs typeface="Verdana"/>
              </a:rPr>
              <a:t> </a:t>
            </a:r>
            <a:r>
              <a:rPr sz="2100" spc="-73" dirty="0">
                <a:solidFill>
                  <a:srgbClr val="F1ECE4"/>
                </a:solidFill>
                <a:latin typeface="Verdana"/>
                <a:cs typeface="Verdana"/>
              </a:rPr>
              <a:t>T</a:t>
            </a:r>
            <a:r>
              <a:rPr sz="2100" spc="-30" dirty="0">
                <a:solidFill>
                  <a:srgbClr val="F1ECE4"/>
                </a:solidFill>
                <a:latin typeface="Verdana"/>
                <a:cs typeface="Verdana"/>
              </a:rPr>
              <a:t>h</a:t>
            </a:r>
            <a:r>
              <a:rPr sz="2100" spc="-47" dirty="0">
                <a:solidFill>
                  <a:srgbClr val="F1ECE4"/>
                </a:solidFill>
                <a:latin typeface="Verdana"/>
                <a:cs typeface="Verdana"/>
              </a:rPr>
              <a:t>e</a:t>
            </a:r>
            <a:r>
              <a:rPr sz="2100" spc="-27" dirty="0">
                <a:solidFill>
                  <a:srgbClr val="F1ECE4"/>
                </a:solidFill>
                <a:latin typeface="Verdana"/>
                <a:cs typeface="Verdana"/>
              </a:rPr>
              <a:t>n</a:t>
            </a:r>
            <a:r>
              <a:rPr sz="2100" spc="-153" dirty="0">
                <a:solidFill>
                  <a:srgbClr val="F1ECE4"/>
                </a:solidFill>
                <a:latin typeface="Verdana"/>
                <a:cs typeface="Verdana"/>
              </a:rPr>
              <a:t> </a:t>
            </a:r>
            <a:r>
              <a:rPr sz="2100" spc="-73" dirty="0">
                <a:solidFill>
                  <a:srgbClr val="F1ECE4"/>
                </a:solidFill>
                <a:latin typeface="Verdana"/>
                <a:cs typeface="Verdana"/>
              </a:rPr>
              <a:t>T</a:t>
            </a:r>
            <a:r>
              <a:rPr sz="2100" spc="-30" dirty="0">
                <a:solidFill>
                  <a:srgbClr val="F1ECE4"/>
                </a:solidFill>
                <a:latin typeface="Verdana"/>
                <a:cs typeface="Verdana"/>
              </a:rPr>
              <a:t>h</a:t>
            </a:r>
            <a:r>
              <a:rPr sz="2100" spc="-93" dirty="0">
                <a:solidFill>
                  <a:srgbClr val="F1ECE4"/>
                </a:solidFill>
                <a:latin typeface="Verdana"/>
                <a:cs typeface="Verdana"/>
              </a:rPr>
              <a:t>a</a:t>
            </a:r>
            <a:r>
              <a:rPr sz="2100" spc="30" dirty="0">
                <a:solidFill>
                  <a:srgbClr val="F1ECE4"/>
                </a:solidFill>
                <a:latin typeface="Verdana"/>
                <a:cs typeface="Verdana"/>
              </a:rPr>
              <a:t>t</a:t>
            </a:r>
            <a:r>
              <a:rPr sz="2100" spc="-277" dirty="0">
                <a:solidFill>
                  <a:srgbClr val="F1ECE4"/>
                </a:solidFill>
                <a:latin typeface="Verdana"/>
                <a:cs typeface="Verdana"/>
              </a:rPr>
              <a:t>)</a:t>
            </a:r>
            <a:r>
              <a:rPr sz="2100" spc="-400" dirty="0">
                <a:solidFill>
                  <a:srgbClr val="F1ECE4"/>
                </a:solidFill>
                <a:latin typeface="Verdana"/>
                <a:cs typeface="Verdana"/>
              </a:rPr>
              <a:t>:</a:t>
            </a:r>
            <a:r>
              <a:rPr sz="2100" spc="-153" dirty="0">
                <a:solidFill>
                  <a:srgbClr val="F1ECE4"/>
                </a:solidFill>
                <a:latin typeface="Verdana"/>
                <a:cs typeface="Verdana"/>
              </a:rPr>
              <a:t> </a:t>
            </a:r>
            <a:r>
              <a:rPr sz="2100" spc="-23" dirty="0">
                <a:solidFill>
                  <a:srgbClr val="F1ECE4"/>
                </a:solidFill>
                <a:latin typeface="Verdana"/>
                <a:cs typeface="Verdana"/>
              </a:rPr>
              <a:t>A</a:t>
            </a:r>
            <a:r>
              <a:rPr sz="2100" spc="-153" dirty="0">
                <a:solidFill>
                  <a:srgbClr val="F1ECE4"/>
                </a:solidFill>
                <a:latin typeface="Verdana"/>
                <a:cs typeface="Verdana"/>
              </a:rPr>
              <a:t> </a:t>
            </a:r>
            <a:r>
              <a:rPr sz="2100" spc="-50" dirty="0">
                <a:solidFill>
                  <a:srgbClr val="F1ECE4"/>
                </a:solidFill>
                <a:latin typeface="Verdana"/>
                <a:cs typeface="Verdana"/>
              </a:rPr>
              <a:t>s</a:t>
            </a:r>
            <a:r>
              <a:rPr sz="2100" spc="-47" dirty="0">
                <a:solidFill>
                  <a:srgbClr val="F1ECE4"/>
                </a:solidFill>
                <a:latin typeface="Verdana"/>
                <a:cs typeface="Verdana"/>
              </a:rPr>
              <a:t>e</a:t>
            </a:r>
            <a:r>
              <a:rPr sz="2100" spc="-27" dirty="0">
                <a:solidFill>
                  <a:srgbClr val="F1ECE4"/>
                </a:solidFill>
                <a:latin typeface="Verdana"/>
                <a:cs typeface="Verdana"/>
              </a:rPr>
              <a:t>r</a:t>
            </a:r>
            <a:r>
              <a:rPr sz="2100" spc="-47" dirty="0">
                <a:solidFill>
                  <a:srgbClr val="F1ECE4"/>
                </a:solidFill>
                <a:latin typeface="Verdana"/>
                <a:cs typeface="Verdana"/>
              </a:rPr>
              <a:t>v</a:t>
            </a:r>
            <a:r>
              <a:rPr sz="2100" spc="-20" dirty="0">
                <a:solidFill>
                  <a:srgbClr val="F1ECE4"/>
                </a:solidFill>
                <a:latin typeface="Verdana"/>
                <a:cs typeface="Verdana"/>
              </a:rPr>
              <a:t>i</a:t>
            </a:r>
            <a:r>
              <a:rPr sz="2100" spc="70" dirty="0">
                <a:solidFill>
                  <a:srgbClr val="F1ECE4"/>
                </a:solidFill>
                <a:latin typeface="Verdana"/>
                <a:cs typeface="Verdana"/>
              </a:rPr>
              <a:t>c</a:t>
            </a:r>
            <a:r>
              <a:rPr sz="2100" spc="-43" dirty="0">
                <a:solidFill>
                  <a:srgbClr val="F1ECE4"/>
                </a:solidFill>
                <a:latin typeface="Verdana"/>
                <a:cs typeface="Verdana"/>
              </a:rPr>
              <a:t>e</a:t>
            </a:r>
            <a:r>
              <a:rPr sz="2100" spc="-153" dirty="0">
                <a:solidFill>
                  <a:srgbClr val="F1ECE4"/>
                </a:solidFill>
                <a:latin typeface="Verdana"/>
                <a:cs typeface="Verdana"/>
              </a:rPr>
              <a:t> </a:t>
            </a:r>
            <a:r>
              <a:rPr sz="2100" spc="30" dirty="0">
                <a:solidFill>
                  <a:srgbClr val="F1ECE4"/>
                </a:solidFill>
                <a:latin typeface="Verdana"/>
                <a:cs typeface="Verdana"/>
              </a:rPr>
              <a:t>t</a:t>
            </a:r>
            <a:r>
              <a:rPr sz="2100" spc="-30" dirty="0">
                <a:solidFill>
                  <a:srgbClr val="F1ECE4"/>
                </a:solidFill>
                <a:latin typeface="Verdana"/>
                <a:cs typeface="Verdana"/>
              </a:rPr>
              <a:t>h</a:t>
            </a:r>
            <a:r>
              <a:rPr sz="2100" spc="-93" dirty="0">
                <a:solidFill>
                  <a:srgbClr val="F1ECE4"/>
                </a:solidFill>
                <a:latin typeface="Verdana"/>
                <a:cs typeface="Verdana"/>
              </a:rPr>
              <a:t>a</a:t>
            </a:r>
            <a:r>
              <a:rPr sz="2100" spc="33" dirty="0">
                <a:solidFill>
                  <a:srgbClr val="F1ECE4"/>
                </a:solidFill>
                <a:latin typeface="Verdana"/>
                <a:cs typeface="Verdana"/>
              </a:rPr>
              <a:t>t</a:t>
            </a:r>
            <a:r>
              <a:rPr sz="2100" spc="-153" dirty="0">
                <a:solidFill>
                  <a:srgbClr val="F1ECE4"/>
                </a:solidFill>
                <a:latin typeface="Verdana"/>
                <a:cs typeface="Verdana"/>
              </a:rPr>
              <a:t> </a:t>
            </a:r>
            <a:r>
              <a:rPr sz="2100" spc="30" dirty="0">
                <a:solidFill>
                  <a:srgbClr val="F1ECE4"/>
                </a:solidFill>
                <a:latin typeface="Verdana"/>
                <a:cs typeface="Verdana"/>
              </a:rPr>
              <a:t>t</a:t>
            </a:r>
            <a:r>
              <a:rPr sz="2100" spc="-27" dirty="0">
                <a:solidFill>
                  <a:srgbClr val="F1ECE4"/>
                </a:solidFill>
                <a:latin typeface="Verdana"/>
                <a:cs typeface="Verdana"/>
              </a:rPr>
              <a:t>r</a:t>
            </a:r>
            <a:r>
              <a:rPr sz="2100" spc="-20" dirty="0">
                <a:solidFill>
                  <a:srgbClr val="F1ECE4"/>
                </a:solidFill>
                <a:latin typeface="Verdana"/>
                <a:cs typeface="Verdana"/>
              </a:rPr>
              <a:t>i</a:t>
            </a:r>
            <a:r>
              <a:rPr sz="2100" spc="-153" dirty="0">
                <a:solidFill>
                  <a:srgbClr val="F1ECE4"/>
                </a:solidFill>
                <a:latin typeface="Verdana"/>
                <a:cs typeface="Verdana"/>
              </a:rPr>
              <a:t>gg</a:t>
            </a:r>
            <a:r>
              <a:rPr sz="2100" spc="-47" dirty="0">
                <a:solidFill>
                  <a:srgbClr val="F1ECE4"/>
                </a:solidFill>
                <a:latin typeface="Verdana"/>
                <a:cs typeface="Verdana"/>
              </a:rPr>
              <a:t>e</a:t>
            </a:r>
            <a:r>
              <a:rPr sz="2100" spc="-27" dirty="0">
                <a:solidFill>
                  <a:srgbClr val="F1ECE4"/>
                </a:solidFill>
                <a:latin typeface="Verdana"/>
                <a:cs typeface="Verdana"/>
              </a:rPr>
              <a:t>r</a:t>
            </a:r>
            <a:r>
              <a:rPr sz="2100" spc="-47" dirty="0">
                <a:solidFill>
                  <a:srgbClr val="F1ECE4"/>
                </a:solidFill>
                <a:latin typeface="Verdana"/>
                <a:cs typeface="Verdana"/>
              </a:rPr>
              <a:t>s</a:t>
            </a:r>
            <a:r>
              <a:rPr sz="2100" spc="-153" dirty="0">
                <a:solidFill>
                  <a:srgbClr val="F1ECE4"/>
                </a:solidFill>
                <a:latin typeface="Verdana"/>
                <a:cs typeface="Verdana"/>
              </a:rPr>
              <a:t> </a:t>
            </a:r>
            <a:r>
              <a:rPr sz="2100" spc="-93" dirty="0">
                <a:solidFill>
                  <a:srgbClr val="F1ECE4"/>
                </a:solidFill>
                <a:latin typeface="Verdana"/>
                <a:cs typeface="Verdana"/>
              </a:rPr>
              <a:t>a</a:t>
            </a:r>
            <a:r>
              <a:rPr sz="2100" spc="37" dirty="0">
                <a:solidFill>
                  <a:srgbClr val="F1ECE4"/>
                </a:solidFill>
                <a:latin typeface="Verdana"/>
                <a:cs typeface="Verdana"/>
              </a:rPr>
              <a:t>l</a:t>
            </a:r>
            <a:r>
              <a:rPr sz="2100" spc="-47" dirty="0">
                <a:solidFill>
                  <a:srgbClr val="F1ECE4"/>
                </a:solidFill>
                <a:latin typeface="Verdana"/>
                <a:cs typeface="Verdana"/>
              </a:rPr>
              <a:t>e</a:t>
            </a:r>
            <a:r>
              <a:rPr sz="2100" spc="-27" dirty="0">
                <a:solidFill>
                  <a:srgbClr val="F1ECE4"/>
                </a:solidFill>
                <a:latin typeface="Verdana"/>
                <a:cs typeface="Verdana"/>
              </a:rPr>
              <a:t>r</a:t>
            </a:r>
            <a:r>
              <a:rPr sz="2100" spc="30" dirty="0">
                <a:solidFill>
                  <a:srgbClr val="F1ECE4"/>
                </a:solidFill>
                <a:latin typeface="Verdana"/>
                <a:cs typeface="Verdana"/>
              </a:rPr>
              <a:t>t</a:t>
            </a:r>
            <a:r>
              <a:rPr sz="2100" spc="-47" dirty="0">
                <a:solidFill>
                  <a:srgbClr val="F1ECE4"/>
                </a:solidFill>
                <a:latin typeface="Verdana"/>
                <a:cs typeface="Verdana"/>
              </a:rPr>
              <a:t>s</a:t>
            </a:r>
            <a:r>
              <a:rPr sz="2100" spc="-153" dirty="0">
                <a:solidFill>
                  <a:srgbClr val="F1ECE4"/>
                </a:solidFill>
                <a:latin typeface="Verdana"/>
                <a:cs typeface="Verdana"/>
              </a:rPr>
              <a:t> </a:t>
            </a:r>
            <a:r>
              <a:rPr sz="2100" spc="-273" dirty="0">
                <a:solidFill>
                  <a:srgbClr val="F1ECE4"/>
                </a:solidFill>
                <a:latin typeface="Verdana"/>
                <a:cs typeface="Verdana"/>
              </a:rPr>
              <a:t>(</a:t>
            </a:r>
            <a:r>
              <a:rPr sz="2100" spc="-153" dirty="0">
                <a:solidFill>
                  <a:srgbClr val="F1ECE4"/>
                </a:solidFill>
                <a:latin typeface="Verdana"/>
                <a:cs typeface="Verdana"/>
              </a:rPr>
              <a:t>S</a:t>
            </a:r>
            <a:r>
              <a:rPr sz="2100" spc="127" dirty="0">
                <a:solidFill>
                  <a:srgbClr val="F1ECE4"/>
                </a:solidFill>
                <a:latin typeface="Verdana"/>
                <a:cs typeface="Verdana"/>
              </a:rPr>
              <a:t>M</a:t>
            </a:r>
            <a:r>
              <a:rPr sz="2100" spc="-150" dirty="0">
                <a:solidFill>
                  <a:srgbClr val="F1ECE4"/>
                </a:solidFill>
                <a:latin typeface="Verdana"/>
                <a:cs typeface="Verdana"/>
              </a:rPr>
              <a:t>S</a:t>
            </a:r>
            <a:r>
              <a:rPr sz="2100" spc="-153" dirty="0">
                <a:solidFill>
                  <a:srgbClr val="F1ECE4"/>
                </a:solidFill>
                <a:latin typeface="Verdana"/>
                <a:cs typeface="Verdana"/>
              </a:rPr>
              <a:t> </a:t>
            </a:r>
            <a:r>
              <a:rPr sz="2100" spc="23" dirty="0">
                <a:solidFill>
                  <a:srgbClr val="F1ECE4"/>
                </a:solidFill>
                <a:latin typeface="Verdana"/>
                <a:cs typeface="Verdana"/>
              </a:rPr>
              <a:t>o</a:t>
            </a:r>
            <a:r>
              <a:rPr sz="2100" spc="-20" dirty="0">
                <a:solidFill>
                  <a:srgbClr val="F1ECE4"/>
                </a:solidFill>
                <a:latin typeface="Verdana"/>
                <a:cs typeface="Verdana"/>
              </a:rPr>
              <a:t>r  </a:t>
            </a:r>
            <a:r>
              <a:rPr sz="2100" spc="-87" dirty="0">
                <a:solidFill>
                  <a:srgbClr val="F1ECE4"/>
                </a:solidFill>
                <a:latin typeface="Verdana"/>
                <a:cs typeface="Verdana"/>
              </a:rPr>
              <a:t>email)</a:t>
            </a:r>
            <a:r>
              <a:rPr sz="2100" spc="-223" dirty="0">
                <a:solidFill>
                  <a:srgbClr val="F1ECE4"/>
                </a:solidFill>
                <a:latin typeface="Verdana"/>
                <a:cs typeface="Verdana"/>
              </a:rPr>
              <a:t> </a:t>
            </a:r>
            <a:r>
              <a:rPr sz="2100" spc="-43" dirty="0">
                <a:solidFill>
                  <a:srgbClr val="F1ECE4"/>
                </a:solidFill>
                <a:latin typeface="Verdana"/>
                <a:cs typeface="Verdana"/>
              </a:rPr>
              <a:t>when</a:t>
            </a:r>
            <a:r>
              <a:rPr sz="2100" spc="-220" dirty="0">
                <a:solidFill>
                  <a:srgbClr val="F1ECE4"/>
                </a:solidFill>
                <a:latin typeface="Verdana"/>
                <a:cs typeface="Verdana"/>
              </a:rPr>
              <a:t> </a:t>
            </a:r>
            <a:r>
              <a:rPr sz="2100" spc="-33" dirty="0">
                <a:solidFill>
                  <a:srgbClr val="F1ECE4"/>
                </a:solidFill>
                <a:latin typeface="Verdana"/>
                <a:cs typeface="Verdana"/>
              </a:rPr>
              <a:t>heart</a:t>
            </a:r>
            <a:r>
              <a:rPr sz="2100" spc="-220" dirty="0">
                <a:solidFill>
                  <a:srgbClr val="F1ECE4"/>
                </a:solidFill>
                <a:latin typeface="Verdana"/>
                <a:cs typeface="Verdana"/>
              </a:rPr>
              <a:t> </a:t>
            </a:r>
            <a:r>
              <a:rPr sz="2100" spc="-33" dirty="0">
                <a:solidFill>
                  <a:srgbClr val="F1ECE4"/>
                </a:solidFill>
                <a:latin typeface="Verdana"/>
                <a:cs typeface="Verdana"/>
              </a:rPr>
              <a:t>rate</a:t>
            </a:r>
            <a:r>
              <a:rPr sz="2100" spc="-223" dirty="0">
                <a:solidFill>
                  <a:srgbClr val="F1ECE4"/>
                </a:solidFill>
                <a:latin typeface="Verdana"/>
                <a:cs typeface="Verdana"/>
              </a:rPr>
              <a:t> </a:t>
            </a:r>
            <a:r>
              <a:rPr sz="2100" spc="-40" dirty="0">
                <a:solidFill>
                  <a:srgbClr val="F1ECE4"/>
                </a:solidFill>
                <a:latin typeface="Verdana"/>
                <a:cs typeface="Verdana"/>
              </a:rPr>
              <a:t>exceeds</a:t>
            </a:r>
            <a:r>
              <a:rPr sz="2100" spc="-220" dirty="0">
                <a:solidFill>
                  <a:srgbClr val="F1ECE4"/>
                </a:solidFill>
                <a:latin typeface="Verdana"/>
                <a:cs typeface="Verdana"/>
              </a:rPr>
              <a:t> </a:t>
            </a:r>
            <a:r>
              <a:rPr sz="2100" spc="-90" dirty="0">
                <a:solidFill>
                  <a:srgbClr val="F1ECE4"/>
                </a:solidFill>
                <a:latin typeface="Verdana"/>
                <a:cs typeface="Verdana"/>
              </a:rPr>
              <a:t>a</a:t>
            </a:r>
            <a:r>
              <a:rPr sz="2100" spc="-220" dirty="0">
                <a:solidFill>
                  <a:srgbClr val="F1ECE4"/>
                </a:solidFill>
                <a:latin typeface="Verdana"/>
                <a:cs typeface="Verdana"/>
              </a:rPr>
              <a:t> </a:t>
            </a:r>
            <a:r>
              <a:rPr sz="2100" spc="-3" dirty="0">
                <a:solidFill>
                  <a:srgbClr val="F1ECE4"/>
                </a:solidFill>
                <a:latin typeface="Verdana"/>
                <a:cs typeface="Verdana"/>
              </a:rPr>
              <a:t>predefined</a:t>
            </a:r>
            <a:r>
              <a:rPr sz="2100" spc="-223" dirty="0">
                <a:solidFill>
                  <a:srgbClr val="F1ECE4"/>
                </a:solidFill>
                <a:latin typeface="Verdana"/>
                <a:cs typeface="Verdana"/>
              </a:rPr>
              <a:t> </a:t>
            </a:r>
            <a:r>
              <a:rPr sz="2100" spc="-27" dirty="0">
                <a:solidFill>
                  <a:srgbClr val="F1ECE4"/>
                </a:solidFill>
                <a:latin typeface="Verdana"/>
                <a:cs typeface="Verdana"/>
              </a:rPr>
              <a:t>threshold.</a:t>
            </a:r>
            <a:endParaRPr sz="2100" dirty="0">
              <a:latin typeface="Verdana"/>
              <a:cs typeface="Verdana"/>
            </a:endParaRPr>
          </a:p>
        </p:txBody>
      </p:sp>
      <p:grpSp>
        <p:nvGrpSpPr>
          <p:cNvPr id="8" name="object 8"/>
          <p:cNvGrpSpPr/>
          <p:nvPr/>
        </p:nvGrpSpPr>
        <p:grpSpPr>
          <a:xfrm>
            <a:off x="9134165" y="1092294"/>
            <a:ext cx="1365250" cy="954193"/>
            <a:chOff x="13701247" y="1638440"/>
            <a:chExt cx="2047875" cy="1431290"/>
          </a:xfrm>
        </p:grpSpPr>
        <p:pic>
          <p:nvPicPr>
            <p:cNvPr id="9" name="object 9"/>
            <p:cNvPicPr/>
            <p:nvPr/>
          </p:nvPicPr>
          <p:blipFill>
            <a:blip r:embed="rId3" cstate="print"/>
            <a:stretch>
              <a:fillRect/>
            </a:stretch>
          </p:blipFill>
          <p:spPr>
            <a:xfrm>
              <a:off x="14591185" y="1649925"/>
              <a:ext cx="238903" cy="208163"/>
            </a:xfrm>
            <a:prstGeom prst="rect">
              <a:avLst/>
            </a:prstGeom>
          </p:spPr>
        </p:pic>
        <p:pic>
          <p:nvPicPr>
            <p:cNvPr id="10" name="object 10"/>
            <p:cNvPicPr/>
            <p:nvPr/>
          </p:nvPicPr>
          <p:blipFill>
            <a:blip r:embed="rId4" cstate="print"/>
            <a:stretch>
              <a:fillRect/>
            </a:stretch>
          </p:blipFill>
          <p:spPr>
            <a:xfrm>
              <a:off x="14894354" y="1802466"/>
              <a:ext cx="238895" cy="208163"/>
            </a:xfrm>
            <a:prstGeom prst="rect">
              <a:avLst/>
            </a:prstGeom>
          </p:spPr>
        </p:pic>
        <p:pic>
          <p:nvPicPr>
            <p:cNvPr id="11" name="object 11"/>
            <p:cNvPicPr/>
            <p:nvPr/>
          </p:nvPicPr>
          <p:blipFill>
            <a:blip r:embed="rId5" cstate="print"/>
            <a:stretch>
              <a:fillRect/>
            </a:stretch>
          </p:blipFill>
          <p:spPr>
            <a:xfrm>
              <a:off x="15195392" y="1960631"/>
              <a:ext cx="238895" cy="208163"/>
            </a:xfrm>
            <a:prstGeom prst="rect">
              <a:avLst/>
            </a:prstGeom>
          </p:spPr>
        </p:pic>
        <p:pic>
          <p:nvPicPr>
            <p:cNvPr id="12" name="object 12"/>
            <p:cNvPicPr/>
            <p:nvPr/>
          </p:nvPicPr>
          <p:blipFill>
            <a:blip r:embed="rId5" cstate="print"/>
            <a:stretch>
              <a:fillRect/>
            </a:stretch>
          </p:blipFill>
          <p:spPr>
            <a:xfrm>
              <a:off x="15478454" y="2103524"/>
              <a:ext cx="238895" cy="208163"/>
            </a:xfrm>
            <a:prstGeom prst="rect">
              <a:avLst/>
            </a:prstGeom>
          </p:spPr>
        </p:pic>
        <p:sp>
          <p:nvSpPr>
            <p:cNvPr id="13" name="object 13"/>
            <p:cNvSpPr/>
            <p:nvPr/>
          </p:nvSpPr>
          <p:spPr>
            <a:xfrm>
              <a:off x="14573517" y="1638464"/>
              <a:ext cx="1156970" cy="783590"/>
            </a:xfrm>
            <a:custGeom>
              <a:avLst/>
              <a:gdLst/>
              <a:ahLst/>
              <a:cxnLst/>
              <a:rect l="l" t="t" r="r" b="b"/>
              <a:pathLst>
                <a:path w="1156969" h="783589">
                  <a:moveTo>
                    <a:pt x="265468" y="9512"/>
                  </a:moveTo>
                  <a:lnTo>
                    <a:pt x="248869" y="7124"/>
                  </a:lnTo>
                  <a:lnTo>
                    <a:pt x="227545" y="5791"/>
                  </a:lnTo>
                  <a:lnTo>
                    <a:pt x="227545" y="45224"/>
                  </a:lnTo>
                  <a:lnTo>
                    <a:pt x="227545" y="307187"/>
                  </a:lnTo>
                  <a:lnTo>
                    <a:pt x="189623" y="307187"/>
                  </a:lnTo>
                  <a:lnTo>
                    <a:pt x="189623" y="128574"/>
                  </a:lnTo>
                  <a:lnTo>
                    <a:pt x="189623" y="66662"/>
                  </a:lnTo>
                  <a:lnTo>
                    <a:pt x="161175" y="78562"/>
                  </a:lnTo>
                  <a:lnTo>
                    <a:pt x="37922" y="140487"/>
                  </a:lnTo>
                  <a:lnTo>
                    <a:pt x="37922" y="109524"/>
                  </a:lnTo>
                  <a:lnTo>
                    <a:pt x="175399" y="40462"/>
                  </a:lnTo>
                  <a:lnTo>
                    <a:pt x="227545" y="45224"/>
                  </a:lnTo>
                  <a:lnTo>
                    <a:pt x="227545" y="5791"/>
                  </a:lnTo>
                  <a:lnTo>
                    <a:pt x="173024" y="2362"/>
                  </a:lnTo>
                  <a:lnTo>
                    <a:pt x="165912" y="0"/>
                  </a:lnTo>
                  <a:lnTo>
                    <a:pt x="9486" y="78562"/>
                  </a:lnTo>
                  <a:lnTo>
                    <a:pt x="0" y="85712"/>
                  </a:lnTo>
                  <a:lnTo>
                    <a:pt x="0" y="204774"/>
                  </a:lnTo>
                  <a:lnTo>
                    <a:pt x="127990" y="140487"/>
                  </a:lnTo>
                  <a:lnTo>
                    <a:pt x="151701" y="128574"/>
                  </a:lnTo>
                  <a:lnTo>
                    <a:pt x="151701" y="345287"/>
                  </a:lnTo>
                  <a:lnTo>
                    <a:pt x="265468" y="345287"/>
                  </a:lnTo>
                  <a:lnTo>
                    <a:pt x="265468" y="307187"/>
                  </a:lnTo>
                  <a:lnTo>
                    <a:pt x="265468" y="40462"/>
                  </a:lnTo>
                  <a:lnTo>
                    <a:pt x="265468" y="9512"/>
                  </a:lnTo>
                  <a:close/>
                </a:path>
                <a:path w="1156969" h="783589">
                  <a:moveTo>
                    <a:pt x="568858" y="161925"/>
                  </a:moveTo>
                  <a:lnTo>
                    <a:pt x="552259" y="159537"/>
                  </a:lnTo>
                  <a:lnTo>
                    <a:pt x="530936" y="158203"/>
                  </a:lnTo>
                  <a:lnTo>
                    <a:pt x="530936" y="197637"/>
                  </a:lnTo>
                  <a:lnTo>
                    <a:pt x="530936" y="459600"/>
                  </a:lnTo>
                  <a:lnTo>
                    <a:pt x="493014" y="459600"/>
                  </a:lnTo>
                  <a:lnTo>
                    <a:pt x="493014" y="280987"/>
                  </a:lnTo>
                  <a:lnTo>
                    <a:pt x="493014" y="219075"/>
                  </a:lnTo>
                  <a:lnTo>
                    <a:pt x="464566" y="230974"/>
                  </a:lnTo>
                  <a:lnTo>
                    <a:pt x="341312" y="292900"/>
                  </a:lnTo>
                  <a:lnTo>
                    <a:pt x="341312" y="261937"/>
                  </a:lnTo>
                  <a:lnTo>
                    <a:pt x="478790" y="192874"/>
                  </a:lnTo>
                  <a:lnTo>
                    <a:pt x="530936" y="197637"/>
                  </a:lnTo>
                  <a:lnTo>
                    <a:pt x="530936" y="158203"/>
                  </a:lnTo>
                  <a:lnTo>
                    <a:pt x="476415" y="154774"/>
                  </a:lnTo>
                  <a:lnTo>
                    <a:pt x="469303" y="152400"/>
                  </a:lnTo>
                  <a:lnTo>
                    <a:pt x="312877" y="230974"/>
                  </a:lnTo>
                  <a:lnTo>
                    <a:pt x="303390" y="238125"/>
                  </a:lnTo>
                  <a:lnTo>
                    <a:pt x="303390" y="357187"/>
                  </a:lnTo>
                  <a:lnTo>
                    <a:pt x="431380" y="292900"/>
                  </a:lnTo>
                  <a:lnTo>
                    <a:pt x="455091" y="280987"/>
                  </a:lnTo>
                  <a:lnTo>
                    <a:pt x="455091" y="497700"/>
                  </a:lnTo>
                  <a:lnTo>
                    <a:pt x="568858" y="497700"/>
                  </a:lnTo>
                  <a:lnTo>
                    <a:pt x="568858" y="459600"/>
                  </a:lnTo>
                  <a:lnTo>
                    <a:pt x="568858" y="192874"/>
                  </a:lnTo>
                  <a:lnTo>
                    <a:pt x="568858" y="161925"/>
                  </a:lnTo>
                  <a:close/>
                </a:path>
                <a:path w="1156969" h="783589">
                  <a:moveTo>
                    <a:pt x="872248" y="314337"/>
                  </a:moveTo>
                  <a:lnTo>
                    <a:pt x="855649" y="311950"/>
                  </a:lnTo>
                  <a:lnTo>
                    <a:pt x="834326" y="310616"/>
                  </a:lnTo>
                  <a:lnTo>
                    <a:pt x="834326" y="350050"/>
                  </a:lnTo>
                  <a:lnTo>
                    <a:pt x="834326" y="612000"/>
                  </a:lnTo>
                  <a:lnTo>
                    <a:pt x="796404" y="612000"/>
                  </a:lnTo>
                  <a:lnTo>
                    <a:pt x="796404" y="433400"/>
                  </a:lnTo>
                  <a:lnTo>
                    <a:pt x="796404" y="371487"/>
                  </a:lnTo>
                  <a:lnTo>
                    <a:pt x="767956" y="383387"/>
                  </a:lnTo>
                  <a:lnTo>
                    <a:pt x="644702" y="445300"/>
                  </a:lnTo>
                  <a:lnTo>
                    <a:pt x="644702" y="414350"/>
                  </a:lnTo>
                  <a:lnTo>
                    <a:pt x="782180" y="345287"/>
                  </a:lnTo>
                  <a:lnTo>
                    <a:pt x="834326" y="350050"/>
                  </a:lnTo>
                  <a:lnTo>
                    <a:pt x="834326" y="310616"/>
                  </a:lnTo>
                  <a:lnTo>
                    <a:pt x="779805" y="307187"/>
                  </a:lnTo>
                  <a:lnTo>
                    <a:pt x="772693" y="304812"/>
                  </a:lnTo>
                  <a:lnTo>
                    <a:pt x="616267" y="383387"/>
                  </a:lnTo>
                  <a:lnTo>
                    <a:pt x="606780" y="390537"/>
                  </a:lnTo>
                  <a:lnTo>
                    <a:pt x="606780" y="509600"/>
                  </a:lnTo>
                  <a:lnTo>
                    <a:pt x="734771" y="445300"/>
                  </a:lnTo>
                  <a:lnTo>
                    <a:pt x="758482" y="433400"/>
                  </a:lnTo>
                  <a:lnTo>
                    <a:pt x="758482" y="650113"/>
                  </a:lnTo>
                  <a:lnTo>
                    <a:pt x="872248" y="650113"/>
                  </a:lnTo>
                  <a:lnTo>
                    <a:pt x="872248" y="612000"/>
                  </a:lnTo>
                  <a:lnTo>
                    <a:pt x="872248" y="345287"/>
                  </a:lnTo>
                  <a:lnTo>
                    <a:pt x="872248" y="314337"/>
                  </a:lnTo>
                  <a:close/>
                </a:path>
                <a:path w="1156969" h="783589">
                  <a:moveTo>
                    <a:pt x="1156677" y="447687"/>
                  </a:moveTo>
                  <a:lnTo>
                    <a:pt x="1140079" y="445312"/>
                  </a:lnTo>
                  <a:lnTo>
                    <a:pt x="1118755" y="443979"/>
                  </a:lnTo>
                  <a:lnTo>
                    <a:pt x="1118755" y="483412"/>
                  </a:lnTo>
                  <a:lnTo>
                    <a:pt x="1118755" y="745363"/>
                  </a:lnTo>
                  <a:lnTo>
                    <a:pt x="1080833" y="745363"/>
                  </a:lnTo>
                  <a:lnTo>
                    <a:pt x="1080833" y="566750"/>
                  </a:lnTo>
                  <a:lnTo>
                    <a:pt x="1080833" y="504850"/>
                  </a:lnTo>
                  <a:lnTo>
                    <a:pt x="1052385" y="516750"/>
                  </a:lnTo>
                  <a:lnTo>
                    <a:pt x="929132" y="578662"/>
                  </a:lnTo>
                  <a:lnTo>
                    <a:pt x="929132" y="547712"/>
                  </a:lnTo>
                  <a:lnTo>
                    <a:pt x="1066609" y="478650"/>
                  </a:lnTo>
                  <a:lnTo>
                    <a:pt x="1118755" y="483412"/>
                  </a:lnTo>
                  <a:lnTo>
                    <a:pt x="1118755" y="443979"/>
                  </a:lnTo>
                  <a:lnTo>
                    <a:pt x="1064234" y="440550"/>
                  </a:lnTo>
                  <a:lnTo>
                    <a:pt x="1057122" y="438175"/>
                  </a:lnTo>
                  <a:lnTo>
                    <a:pt x="900696" y="516750"/>
                  </a:lnTo>
                  <a:lnTo>
                    <a:pt x="891209" y="523900"/>
                  </a:lnTo>
                  <a:lnTo>
                    <a:pt x="891209" y="642962"/>
                  </a:lnTo>
                  <a:lnTo>
                    <a:pt x="1019200" y="578662"/>
                  </a:lnTo>
                  <a:lnTo>
                    <a:pt x="1042898" y="566750"/>
                  </a:lnTo>
                  <a:lnTo>
                    <a:pt x="1042898" y="783475"/>
                  </a:lnTo>
                  <a:lnTo>
                    <a:pt x="1156677" y="783475"/>
                  </a:lnTo>
                  <a:lnTo>
                    <a:pt x="1156677" y="745363"/>
                  </a:lnTo>
                  <a:lnTo>
                    <a:pt x="1156677" y="478650"/>
                  </a:lnTo>
                  <a:lnTo>
                    <a:pt x="1156677" y="447687"/>
                  </a:lnTo>
                  <a:close/>
                </a:path>
              </a:pathLst>
            </a:custGeom>
            <a:solidFill>
              <a:srgbClr val="000000"/>
            </a:solidFill>
          </p:spPr>
          <p:txBody>
            <a:bodyPr wrap="square" lIns="0" tIns="0" rIns="0" bIns="0" rtlCol="0"/>
            <a:lstStyle/>
            <a:p>
              <a:endParaRPr sz="1200"/>
            </a:p>
          </p:txBody>
        </p:sp>
        <p:sp>
          <p:nvSpPr>
            <p:cNvPr id="14" name="object 14"/>
            <p:cNvSpPr/>
            <p:nvPr/>
          </p:nvSpPr>
          <p:spPr>
            <a:xfrm>
              <a:off x="13739171" y="2116129"/>
              <a:ext cx="1214120" cy="762635"/>
            </a:xfrm>
            <a:custGeom>
              <a:avLst/>
              <a:gdLst/>
              <a:ahLst/>
              <a:cxnLst/>
              <a:rect l="l" t="t" r="r" b="b"/>
              <a:pathLst>
                <a:path w="1214119" h="762635">
                  <a:moveTo>
                    <a:pt x="1213555" y="762058"/>
                  </a:moveTo>
                  <a:lnTo>
                    <a:pt x="0" y="152411"/>
                  </a:lnTo>
                  <a:lnTo>
                    <a:pt x="0" y="0"/>
                  </a:lnTo>
                  <a:lnTo>
                    <a:pt x="1213555" y="609646"/>
                  </a:lnTo>
                  <a:lnTo>
                    <a:pt x="1213555" y="762058"/>
                  </a:lnTo>
                  <a:close/>
                </a:path>
              </a:pathLst>
            </a:custGeom>
            <a:solidFill>
              <a:srgbClr val="747474"/>
            </a:solidFill>
          </p:spPr>
          <p:txBody>
            <a:bodyPr wrap="square" lIns="0" tIns="0" rIns="0" bIns="0" rtlCol="0"/>
            <a:lstStyle/>
            <a:p>
              <a:endParaRPr sz="1200"/>
            </a:p>
          </p:txBody>
        </p:sp>
        <p:sp>
          <p:nvSpPr>
            <p:cNvPr id="15" name="object 15"/>
            <p:cNvSpPr/>
            <p:nvPr/>
          </p:nvSpPr>
          <p:spPr>
            <a:xfrm>
              <a:off x="14952726" y="2344762"/>
              <a:ext cx="758825" cy="534035"/>
            </a:xfrm>
            <a:custGeom>
              <a:avLst/>
              <a:gdLst/>
              <a:ahLst/>
              <a:cxnLst/>
              <a:rect l="l" t="t" r="r" b="b"/>
              <a:pathLst>
                <a:path w="758825" h="534035">
                  <a:moveTo>
                    <a:pt x="0" y="533440"/>
                  </a:moveTo>
                  <a:lnTo>
                    <a:pt x="0" y="381029"/>
                  </a:lnTo>
                  <a:lnTo>
                    <a:pt x="758472" y="0"/>
                  </a:lnTo>
                  <a:lnTo>
                    <a:pt x="758472" y="152411"/>
                  </a:lnTo>
                  <a:lnTo>
                    <a:pt x="0" y="533440"/>
                  </a:lnTo>
                  <a:close/>
                </a:path>
              </a:pathLst>
            </a:custGeom>
            <a:solidFill>
              <a:srgbClr val="C8C8C8"/>
            </a:solidFill>
          </p:spPr>
          <p:txBody>
            <a:bodyPr wrap="square" lIns="0" tIns="0" rIns="0" bIns="0" rtlCol="0"/>
            <a:lstStyle/>
            <a:p>
              <a:endParaRPr sz="1200"/>
            </a:p>
          </p:txBody>
        </p:sp>
        <p:sp>
          <p:nvSpPr>
            <p:cNvPr id="16" name="object 16"/>
            <p:cNvSpPr/>
            <p:nvPr/>
          </p:nvSpPr>
          <p:spPr>
            <a:xfrm>
              <a:off x="13739171" y="1735100"/>
              <a:ext cx="1972310" cy="991235"/>
            </a:xfrm>
            <a:custGeom>
              <a:avLst/>
              <a:gdLst/>
              <a:ahLst/>
              <a:cxnLst/>
              <a:rect l="l" t="t" r="r" b="b"/>
              <a:pathLst>
                <a:path w="1972309" h="991235">
                  <a:moveTo>
                    <a:pt x="1213555" y="990675"/>
                  </a:moveTo>
                  <a:lnTo>
                    <a:pt x="0" y="381029"/>
                  </a:lnTo>
                  <a:lnTo>
                    <a:pt x="758472" y="0"/>
                  </a:lnTo>
                  <a:lnTo>
                    <a:pt x="1972027" y="609646"/>
                  </a:lnTo>
                  <a:lnTo>
                    <a:pt x="1213555" y="990675"/>
                  </a:lnTo>
                  <a:close/>
                </a:path>
              </a:pathLst>
            </a:custGeom>
            <a:solidFill>
              <a:srgbClr val="FFFFFF"/>
            </a:solidFill>
          </p:spPr>
          <p:txBody>
            <a:bodyPr wrap="square" lIns="0" tIns="0" rIns="0" bIns="0" rtlCol="0"/>
            <a:lstStyle/>
            <a:p>
              <a:endParaRPr sz="1200"/>
            </a:p>
          </p:txBody>
        </p:sp>
        <p:sp>
          <p:nvSpPr>
            <p:cNvPr id="17" name="object 17"/>
            <p:cNvSpPr/>
            <p:nvPr/>
          </p:nvSpPr>
          <p:spPr>
            <a:xfrm>
              <a:off x="13739171" y="1693210"/>
              <a:ext cx="2010410" cy="1229360"/>
            </a:xfrm>
            <a:custGeom>
              <a:avLst/>
              <a:gdLst/>
              <a:ahLst/>
              <a:cxnLst/>
              <a:rect l="l" t="t" r="r" b="b"/>
              <a:pathLst>
                <a:path w="2010409" h="1229360">
                  <a:moveTo>
                    <a:pt x="1213555" y="1228818"/>
                  </a:moveTo>
                  <a:lnTo>
                    <a:pt x="1196960" y="1219293"/>
                  </a:lnTo>
                  <a:lnTo>
                    <a:pt x="21328" y="609646"/>
                  </a:lnTo>
                  <a:lnTo>
                    <a:pt x="0" y="597743"/>
                  </a:lnTo>
                  <a:lnTo>
                    <a:pt x="0" y="400080"/>
                  </a:lnTo>
                  <a:lnTo>
                    <a:pt x="21328" y="388177"/>
                  </a:lnTo>
                  <a:lnTo>
                    <a:pt x="779800" y="7148"/>
                  </a:lnTo>
                  <a:lnTo>
                    <a:pt x="796395" y="0"/>
                  </a:lnTo>
                  <a:lnTo>
                    <a:pt x="812991" y="7148"/>
                  </a:lnTo>
                  <a:lnTo>
                    <a:pt x="964530" y="85731"/>
                  </a:lnTo>
                  <a:lnTo>
                    <a:pt x="796395" y="85731"/>
                  </a:lnTo>
                  <a:lnTo>
                    <a:pt x="75847" y="447709"/>
                  </a:lnTo>
                  <a:lnTo>
                    <a:pt x="75847" y="552492"/>
                  </a:lnTo>
                  <a:lnTo>
                    <a:pt x="1213555" y="1140709"/>
                  </a:lnTo>
                  <a:lnTo>
                    <a:pt x="1386578" y="1140709"/>
                  </a:lnTo>
                  <a:lnTo>
                    <a:pt x="1230150" y="1219293"/>
                  </a:lnTo>
                  <a:lnTo>
                    <a:pt x="1213555" y="1228818"/>
                  </a:lnTo>
                  <a:close/>
                </a:path>
                <a:path w="2010409" h="1229360">
                  <a:moveTo>
                    <a:pt x="1386578" y="1140709"/>
                  </a:moveTo>
                  <a:lnTo>
                    <a:pt x="1213555" y="1140709"/>
                  </a:lnTo>
                  <a:lnTo>
                    <a:pt x="1934104" y="781109"/>
                  </a:lnTo>
                  <a:lnTo>
                    <a:pt x="1934104" y="673949"/>
                  </a:lnTo>
                  <a:lnTo>
                    <a:pt x="796395" y="85731"/>
                  </a:lnTo>
                  <a:lnTo>
                    <a:pt x="964530" y="85731"/>
                  </a:lnTo>
                  <a:lnTo>
                    <a:pt x="1988623" y="616794"/>
                  </a:lnTo>
                  <a:lnTo>
                    <a:pt x="2009951" y="628698"/>
                  </a:lnTo>
                  <a:lnTo>
                    <a:pt x="2009951" y="826360"/>
                  </a:lnTo>
                  <a:lnTo>
                    <a:pt x="1988623" y="838264"/>
                  </a:lnTo>
                  <a:lnTo>
                    <a:pt x="1386578" y="1140709"/>
                  </a:lnTo>
                  <a:close/>
                </a:path>
              </a:pathLst>
            </a:custGeom>
            <a:solidFill>
              <a:srgbClr val="000000"/>
            </a:solidFill>
          </p:spPr>
          <p:txBody>
            <a:bodyPr wrap="square" lIns="0" tIns="0" rIns="0" bIns="0" rtlCol="0"/>
            <a:lstStyle/>
            <a:p>
              <a:endParaRPr sz="1200"/>
            </a:p>
          </p:txBody>
        </p:sp>
        <p:sp>
          <p:nvSpPr>
            <p:cNvPr id="18" name="object 18"/>
            <p:cNvSpPr/>
            <p:nvPr/>
          </p:nvSpPr>
          <p:spPr>
            <a:xfrm>
              <a:off x="13718503" y="2213393"/>
              <a:ext cx="1143635" cy="835025"/>
            </a:xfrm>
            <a:custGeom>
              <a:avLst/>
              <a:gdLst/>
              <a:ahLst/>
              <a:cxnLst/>
              <a:rect l="l" t="t" r="r" b="b"/>
              <a:pathLst>
                <a:path w="1143634" h="835025">
                  <a:moveTo>
                    <a:pt x="231902" y="1308"/>
                  </a:moveTo>
                  <a:lnTo>
                    <a:pt x="156032" y="0"/>
                  </a:lnTo>
                  <a:lnTo>
                    <a:pt x="0" y="81838"/>
                  </a:lnTo>
                  <a:lnTo>
                    <a:pt x="0" y="380187"/>
                  </a:lnTo>
                  <a:lnTo>
                    <a:pt x="82778" y="380187"/>
                  </a:lnTo>
                  <a:lnTo>
                    <a:pt x="81457" y="155765"/>
                  </a:lnTo>
                  <a:lnTo>
                    <a:pt x="230263" y="77876"/>
                  </a:lnTo>
                  <a:lnTo>
                    <a:pt x="231902" y="1308"/>
                  </a:lnTo>
                  <a:close/>
                </a:path>
                <a:path w="1143634" h="835025">
                  <a:moveTo>
                    <a:pt x="533006" y="153644"/>
                  </a:moveTo>
                  <a:lnTo>
                    <a:pt x="457136" y="152336"/>
                  </a:lnTo>
                  <a:lnTo>
                    <a:pt x="301104" y="234175"/>
                  </a:lnTo>
                  <a:lnTo>
                    <a:pt x="301104" y="532523"/>
                  </a:lnTo>
                  <a:lnTo>
                    <a:pt x="383882" y="532523"/>
                  </a:lnTo>
                  <a:lnTo>
                    <a:pt x="382562" y="308102"/>
                  </a:lnTo>
                  <a:lnTo>
                    <a:pt x="531368" y="230212"/>
                  </a:lnTo>
                  <a:lnTo>
                    <a:pt x="533006" y="153644"/>
                  </a:lnTo>
                  <a:close/>
                </a:path>
                <a:path w="1143634" h="835025">
                  <a:moveTo>
                    <a:pt x="839558" y="303542"/>
                  </a:moveTo>
                  <a:lnTo>
                    <a:pt x="763676" y="302221"/>
                  </a:lnTo>
                  <a:lnTo>
                    <a:pt x="607656" y="384073"/>
                  </a:lnTo>
                  <a:lnTo>
                    <a:pt x="607656" y="682421"/>
                  </a:lnTo>
                  <a:lnTo>
                    <a:pt x="690435" y="682421"/>
                  </a:lnTo>
                  <a:lnTo>
                    <a:pt x="689114" y="458000"/>
                  </a:lnTo>
                  <a:lnTo>
                    <a:pt x="837920" y="380111"/>
                  </a:lnTo>
                  <a:lnTo>
                    <a:pt x="839558" y="303542"/>
                  </a:lnTo>
                  <a:close/>
                </a:path>
                <a:path w="1143634" h="835025">
                  <a:moveTo>
                    <a:pt x="1143317" y="456107"/>
                  </a:moveTo>
                  <a:lnTo>
                    <a:pt x="1067435" y="454787"/>
                  </a:lnTo>
                  <a:lnTo>
                    <a:pt x="911428" y="536625"/>
                  </a:lnTo>
                  <a:lnTo>
                    <a:pt x="911415" y="834974"/>
                  </a:lnTo>
                  <a:lnTo>
                    <a:pt x="994194" y="834974"/>
                  </a:lnTo>
                  <a:lnTo>
                    <a:pt x="992873" y="610552"/>
                  </a:lnTo>
                  <a:lnTo>
                    <a:pt x="1141679" y="532676"/>
                  </a:lnTo>
                  <a:lnTo>
                    <a:pt x="1143317" y="456107"/>
                  </a:lnTo>
                  <a:close/>
                </a:path>
              </a:pathLst>
            </a:custGeom>
            <a:solidFill>
              <a:srgbClr val="878787"/>
            </a:solidFill>
          </p:spPr>
          <p:txBody>
            <a:bodyPr wrap="square" lIns="0" tIns="0" rIns="0" bIns="0" rtlCol="0"/>
            <a:lstStyle/>
            <a:p>
              <a:endParaRPr sz="1200"/>
            </a:p>
          </p:txBody>
        </p:sp>
        <p:sp>
          <p:nvSpPr>
            <p:cNvPr id="19" name="object 19"/>
            <p:cNvSpPr/>
            <p:nvPr/>
          </p:nvSpPr>
          <p:spPr>
            <a:xfrm>
              <a:off x="13701243" y="2193314"/>
              <a:ext cx="1176020" cy="876935"/>
            </a:xfrm>
            <a:custGeom>
              <a:avLst/>
              <a:gdLst/>
              <a:ahLst/>
              <a:cxnLst/>
              <a:rect l="l" t="t" r="r" b="b"/>
              <a:pathLst>
                <a:path w="1176019" h="876935">
                  <a:moveTo>
                    <a:pt x="265468" y="0"/>
                  </a:moveTo>
                  <a:lnTo>
                    <a:pt x="227545" y="0"/>
                  </a:lnTo>
                  <a:lnTo>
                    <a:pt x="227545" y="38100"/>
                  </a:lnTo>
                  <a:lnTo>
                    <a:pt x="227545" y="80975"/>
                  </a:lnTo>
                  <a:lnTo>
                    <a:pt x="85331" y="152412"/>
                  </a:lnTo>
                  <a:lnTo>
                    <a:pt x="75844" y="159562"/>
                  </a:lnTo>
                  <a:lnTo>
                    <a:pt x="75844" y="381025"/>
                  </a:lnTo>
                  <a:lnTo>
                    <a:pt x="37922" y="381025"/>
                  </a:lnTo>
                  <a:lnTo>
                    <a:pt x="37922" y="111925"/>
                  </a:lnTo>
                  <a:lnTo>
                    <a:pt x="175374" y="38100"/>
                  </a:lnTo>
                  <a:lnTo>
                    <a:pt x="227545" y="38100"/>
                  </a:lnTo>
                  <a:lnTo>
                    <a:pt x="227545" y="0"/>
                  </a:lnTo>
                  <a:lnTo>
                    <a:pt x="165912" y="0"/>
                  </a:lnTo>
                  <a:lnTo>
                    <a:pt x="161175" y="2374"/>
                  </a:lnTo>
                  <a:lnTo>
                    <a:pt x="9474" y="83350"/>
                  </a:lnTo>
                  <a:lnTo>
                    <a:pt x="0" y="88112"/>
                  </a:lnTo>
                  <a:lnTo>
                    <a:pt x="0" y="419125"/>
                  </a:lnTo>
                  <a:lnTo>
                    <a:pt x="113766" y="419125"/>
                  </a:lnTo>
                  <a:lnTo>
                    <a:pt x="113766" y="381025"/>
                  </a:lnTo>
                  <a:lnTo>
                    <a:pt x="113766" y="183362"/>
                  </a:lnTo>
                  <a:lnTo>
                    <a:pt x="265468" y="107149"/>
                  </a:lnTo>
                  <a:lnTo>
                    <a:pt x="265468" y="38100"/>
                  </a:lnTo>
                  <a:lnTo>
                    <a:pt x="265468" y="0"/>
                  </a:lnTo>
                  <a:close/>
                </a:path>
                <a:path w="1176019" h="876935">
                  <a:moveTo>
                    <a:pt x="568858" y="152400"/>
                  </a:moveTo>
                  <a:lnTo>
                    <a:pt x="530923" y="152400"/>
                  </a:lnTo>
                  <a:lnTo>
                    <a:pt x="530923" y="190512"/>
                  </a:lnTo>
                  <a:lnTo>
                    <a:pt x="530923" y="233387"/>
                  </a:lnTo>
                  <a:lnTo>
                    <a:pt x="388708" y="304825"/>
                  </a:lnTo>
                  <a:lnTo>
                    <a:pt x="379234" y="311975"/>
                  </a:lnTo>
                  <a:lnTo>
                    <a:pt x="379234" y="533438"/>
                  </a:lnTo>
                  <a:lnTo>
                    <a:pt x="341312" y="533438"/>
                  </a:lnTo>
                  <a:lnTo>
                    <a:pt x="341312" y="264337"/>
                  </a:lnTo>
                  <a:lnTo>
                    <a:pt x="478764" y="190512"/>
                  </a:lnTo>
                  <a:lnTo>
                    <a:pt x="530923" y="190512"/>
                  </a:lnTo>
                  <a:lnTo>
                    <a:pt x="530923" y="152400"/>
                  </a:lnTo>
                  <a:lnTo>
                    <a:pt x="469303" y="152400"/>
                  </a:lnTo>
                  <a:lnTo>
                    <a:pt x="464566" y="154787"/>
                  </a:lnTo>
                  <a:lnTo>
                    <a:pt x="312864" y="235762"/>
                  </a:lnTo>
                  <a:lnTo>
                    <a:pt x="303390" y="240525"/>
                  </a:lnTo>
                  <a:lnTo>
                    <a:pt x="303390" y="571538"/>
                  </a:lnTo>
                  <a:lnTo>
                    <a:pt x="417156" y="571538"/>
                  </a:lnTo>
                  <a:lnTo>
                    <a:pt x="417156" y="533438"/>
                  </a:lnTo>
                  <a:lnTo>
                    <a:pt x="417156" y="335775"/>
                  </a:lnTo>
                  <a:lnTo>
                    <a:pt x="568858" y="259562"/>
                  </a:lnTo>
                  <a:lnTo>
                    <a:pt x="568858" y="190512"/>
                  </a:lnTo>
                  <a:lnTo>
                    <a:pt x="568858" y="152400"/>
                  </a:lnTo>
                  <a:close/>
                </a:path>
                <a:path w="1176019" h="876935">
                  <a:moveTo>
                    <a:pt x="872274" y="304850"/>
                  </a:moveTo>
                  <a:lnTo>
                    <a:pt x="834351" y="304850"/>
                  </a:lnTo>
                  <a:lnTo>
                    <a:pt x="834351" y="342963"/>
                  </a:lnTo>
                  <a:lnTo>
                    <a:pt x="834351" y="385826"/>
                  </a:lnTo>
                  <a:lnTo>
                    <a:pt x="692137" y="457263"/>
                  </a:lnTo>
                  <a:lnTo>
                    <a:pt x="682663" y="464413"/>
                  </a:lnTo>
                  <a:lnTo>
                    <a:pt x="682663" y="685888"/>
                  </a:lnTo>
                  <a:lnTo>
                    <a:pt x="644740" y="685888"/>
                  </a:lnTo>
                  <a:lnTo>
                    <a:pt x="644740" y="416775"/>
                  </a:lnTo>
                  <a:lnTo>
                    <a:pt x="782193" y="342963"/>
                  </a:lnTo>
                  <a:lnTo>
                    <a:pt x="834351" y="342963"/>
                  </a:lnTo>
                  <a:lnTo>
                    <a:pt x="834351" y="304850"/>
                  </a:lnTo>
                  <a:lnTo>
                    <a:pt x="772731" y="304850"/>
                  </a:lnTo>
                  <a:lnTo>
                    <a:pt x="767994" y="307238"/>
                  </a:lnTo>
                  <a:lnTo>
                    <a:pt x="616292" y="388200"/>
                  </a:lnTo>
                  <a:lnTo>
                    <a:pt x="606818" y="392963"/>
                  </a:lnTo>
                  <a:lnTo>
                    <a:pt x="606818" y="723976"/>
                  </a:lnTo>
                  <a:lnTo>
                    <a:pt x="720585" y="723976"/>
                  </a:lnTo>
                  <a:lnTo>
                    <a:pt x="720585" y="685888"/>
                  </a:lnTo>
                  <a:lnTo>
                    <a:pt x="720585" y="488213"/>
                  </a:lnTo>
                  <a:lnTo>
                    <a:pt x="872274" y="412013"/>
                  </a:lnTo>
                  <a:lnTo>
                    <a:pt x="872274" y="342950"/>
                  </a:lnTo>
                  <a:lnTo>
                    <a:pt x="872274" y="304850"/>
                  </a:lnTo>
                  <a:close/>
                </a:path>
                <a:path w="1176019" h="876935">
                  <a:moveTo>
                    <a:pt x="1175664" y="457263"/>
                  </a:moveTo>
                  <a:lnTo>
                    <a:pt x="1137742" y="457263"/>
                  </a:lnTo>
                  <a:lnTo>
                    <a:pt x="1137742" y="495376"/>
                  </a:lnTo>
                  <a:lnTo>
                    <a:pt x="1137742" y="538238"/>
                  </a:lnTo>
                  <a:lnTo>
                    <a:pt x="995527" y="609676"/>
                  </a:lnTo>
                  <a:lnTo>
                    <a:pt x="986053" y="616826"/>
                  </a:lnTo>
                  <a:lnTo>
                    <a:pt x="986053" y="838301"/>
                  </a:lnTo>
                  <a:lnTo>
                    <a:pt x="948131" y="838301"/>
                  </a:lnTo>
                  <a:lnTo>
                    <a:pt x="948131" y="569188"/>
                  </a:lnTo>
                  <a:lnTo>
                    <a:pt x="1085583" y="495376"/>
                  </a:lnTo>
                  <a:lnTo>
                    <a:pt x="1137742" y="495376"/>
                  </a:lnTo>
                  <a:lnTo>
                    <a:pt x="1137742" y="457263"/>
                  </a:lnTo>
                  <a:lnTo>
                    <a:pt x="1076121" y="457263"/>
                  </a:lnTo>
                  <a:lnTo>
                    <a:pt x="1071372" y="459651"/>
                  </a:lnTo>
                  <a:lnTo>
                    <a:pt x="919683" y="540613"/>
                  </a:lnTo>
                  <a:lnTo>
                    <a:pt x="910196" y="545376"/>
                  </a:lnTo>
                  <a:lnTo>
                    <a:pt x="910196" y="876388"/>
                  </a:lnTo>
                  <a:lnTo>
                    <a:pt x="1023975" y="876388"/>
                  </a:lnTo>
                  <a:lnTo>
                    <a:pt x="1023975" y="838301"/>
                  </a:lnTo>
                  <a:lnTo>
                    <a:pt x="1023975" y="640626"/>
                  </a:lnTo>
                  <a:lnTo>
                    <a:pt x="1175664" y="564426"/>
                  </a:lnTo>
                  <a:lnTo>
                    <a:pt x="1175664" y="495363"/>
                  </a:lnTo>
                  <a:lnTo>
                    <a:pt x="1175664" y="457263"/>
                  </a:lnTo>
                  <a:close/>
                </a:path>
              </a:pathLst>
            </a:custGeom>
            <a:solidFill>
              <a:srgbClr val="000000"/>
            </a:solidFill>
          </p:spPr>
          <p:txBody>
            <a:bodyPr wrap="square" lIns="0" tIns="0" rIns="0" bIns="0" rtlCol="0"/>
            <a:lstStyle/>
            <a:p>
              <a:endParaRPr sz="1200"/>
            </a:p>
          </p:txBody>
        </p:sp>
      </p:grpSp>
      <p:sp>
        <p:nvSpPr>
          <p:cNvPr id="20" name="object 20"/>
          <p:cNvSpPr/>
          <p:nvPr/>
        </p:nvSpPr>
        <p:spPr>
          <a:xfrm>
            <a:off x="8911701" y="2581283"/>
            <a:ext cx="1592157" cy="708660"/>
          </a:xfrm>
          <a:custGeom>
            <a:avLst/>
            <a:gdLst/>
            <a:ahLst/>
            <a:cxnLst/>
            <a:rect l="l" t="t" r="r" b="b"/>
            <a:pathLst>
              <a:path w="2388234" h="1062989">
                <a:moveTo>
                  <a:pt x="2387714" y="837044"/>
                </a:moveTo>
                <a:lnTo>
                  <a:pt x="2384425" y="827671"/>
                </a:lnTo>
                <a:lnTo>
                  <a:pt x="2383244" y="824293"/>
                </a:lnTo>
                <a:lnTo>
                  <a:pt x="2369820" y="818502"/>
                </a:lnTo>
                <a:lnTo>
                  <a:pt x="2072487" y="818502"/>
                </a:lnTo>
                <a:lnTo>
                  <a:pt x="2047189" y="767803"/>
                </a:lnTo>
                <a:lnTo>
                  <a:pt x="2040064" y="753516"/>
                </a:lnTo>
                <a:lnTo>
                  <a:pt x="2032279" y="746163"/>
                </a:lnTo>
                <a:lnTo>
                  <a:pt x="2021649" y="744677"/>
                </a:lnTo>
                <a:lnTo>
                  <a:pt x="2011781" y="748715"/>
                </a:lnTo>
                <a:lnTo>
                  <a:pt x="2006269" y="757936"/>
                </a:lnTo>
                <a:lnTo>
                  <a:pt x="1978266" y="910361"/>
                </a:lnTo>
                <a:lnTo>
                  <a:pt x="1946427" y="569493"/>
                </a:lnTo>
                <a:lnTo>
                  <a:pt x="1939950" y="556107"/>
                </a:lnTo>
                <a:lnTo>
                  <a:pt x="1927745" y="551586"/>
                </a:lnTo>
                <a:lnTo>
                  <a:pt x="1915629" y="556006"/>
                </a:lnTo>
                <a:lnTo>
                  <a:pt x="1909432" y="569493"/>
                </a:lnTo>
                <a:lnTo>
                  <a:pt x="1892198" y="808774"/>
                </a:lnTo>
                <a:lnTo>
                  <a:pt x="1889252" y="802805"/>
                </a:lnTo>
                <a:lnTo>
                  <a:pt x="1882330" y="799528"/>
                </a:lnTo>
                <a:lnTo>
                  <a:pt x="1359166" y="790879"/>
                </a:lnTo>
                <a:lnTo>
                  <a:pt x="1361059" y="789203"/>
                </a:lnTo>
                <a:lnTo>
                  <a:pt x="1398409" y="755523"/>
                </a:lnTo>
                <a:lnTo>
                  <a:pt x="1435404" y="721347"/>
                </a:lnTo>
                <a:lnTo>
                  <a:pt x="1471866" y="686549"/>
                </a:lnTo>
                <a:lnTo>
                  <a:pt x="1507604" y="651040"/>
                </a:lnTo>
                <a:lnTo>
                  <a:pt x="1542427" y="614692"/>
                </a:lnTo>
                <a:lnTo>
                  <a:pt x="1576133" y="577405"/>
                </a:lnTo>
                <a:lnTo>
                  <a:pt x="1608569" y="539051"/>
                </a:lnTo>
                <a:lnTo>
                  <a:pt x="1636483" y="501840"/>
                </a:lnTo>
                <a:lnTo>
                  <a:pt x="1660791" y="462737"/>
                </a:lnTo>
                <a:lnTo>
                  <a:pt x="1680806" y="421957"/>
                </a:lnTo>
                <a:lnTo>
                  <a:pt x="1695792" y="379704"/>
                </a:lnTo>
                <a:lnTo>
                  <a:pt x="1705076" y="336219"/>
                </a:lnTo>
                <a:lnTo>
                  <a:pt x="1707921" y="291706"/>
                </a:lnTo>
                <a:lnTo>
                  <a:pt x="1703641" y="246405"/>
                </a:lnTo>
                <a:lnTo>
                  <a:pt x="1691525" y="200520"/>
                </a:lnTo>
                <a:lnTo>
                  <a:pt x="1671916" y="156883"/>
                </a:lnTo>
                <a:lnTo>
                  <a:pt x="1645691" y="117259"/>
                </a:lnTo>
                <a:lnTo>
                  <a:pt x="1613700" y="82308"/>
                </a:lnTo>
                <a:lnTo>
                  <a:pt x="1576768" y="52679"/>
                </a:lnTo>
                <a:lnTo>
                  <a:pt x="1565757" y="46329"/>
                </a:lnTo>
                <a:lnTo>
                  <a:pt x="1535760" y="29019"/>
                </a:lnTo>
                <a:lnTo>
                  <a:pt x="1491488" y="11963"/>
                </a:lnTo>
                <a:lnTo>
                  <a:pt x="1444815" y="2184"/>
                </a:lnTo>
                <a:lnTo>
                  <a:pt x="1397762" y="0"/>
                </a:lnTo>
                <a:lnTo>
                  <a:pt x="1351762" y="4978"/>
                </a:lnTo>
                <a:lnTo>
                  <a:pt x="1307515" y="16738"/>
                </a:lnTo>
                <a:lnTo>
                  <a:pt x="1265694" y="34899"/>
                </a:lnTo>
                <a:lnTo>
                  <a:pt x="1226997" y="59055"/>
                </a:lnTo>
                <a:lnTo>
                  <a:pt x="1192110" y="88823"/>
                </a:lnTo>
                <a:lnTo>
                  <a:pt x="1161732" y="123825"/>
                </a:lnTo>
                <a:lnTo>
                  <a:pt x="1156703" y="131762"/>
                </a:lnTo>
                <a:lnTo>
                  <a:pt x="1152194" y="124574"/>
                </a:lnTo>
                <a:lnTo>
                  <a:pt x="1122654" y="90157"/>
                </a:lnTo>
                <a:lnTo>
                  <a:pt x="1088745" y="60744"/>
                </a:lnTo>
                <a:lnTo>
                  <a:pt x="1051128" y="36690"/>
                </a:lnTo>
                <a:lnTo>
                  <a:pt x="1010424" y="18351"/>
                </a:lnTo>
                <a:lnTo>
                  <a:pt x="967295" y="6096"/>
                </a:lnTo>
                <a:lnTo>
                  <a:pt x="922375" y="266"/>
                </a:lnTo>
                <a:lnTo>
                  <a:pt x="876287" y="1244"/>
                </a:lnTo>
                <a:lnTo>
                  <a:pt x="828713" y="9867"/>
                </a:lnTo>
                <a:lnTo>
                  <a:pt x="784085" y="25882"/>
                </a:lnTo>
                <a:lnTo>
                  <a:pt x="742937" y="48628"/>
                </a:lnTo>
                <a:lnTo>
                  <a:pt x="705840" y="77431"/>
                </a:lnTo>
                <a:lnTo>
                  <a:pt x="673354" y="111620"/>
                </a:lnTo>
                <a:lnTo>
                  <a:pt x="646036" y="150558"/>
                </a:lnTo>
                <a:lnTo>
                  <a:pt x="624446" y="193560"/>
                </a:lnTo>
                <a:lnTo>
                  <a:pt x="610285" y="238760"/>
                </a:lnTo>
                <a:lnTo>
                  <a:pt x="604596" y="283845"/>
                </a:lnTo>
                <a:lnTo>
                  <a:pt x="606513" y="328472"/>
                </a:lnTo>
                <a:lnTo>
                  <a:pt x="615188" y="372313"/>
                </a:lnTo>
                <a:lnTo>
                  <a:pt x="629729" y="415036"/>
                </a:lnTo>
                <a:lnTo>
                  <a:pt x="649287" y="456285"/>
                </a:lnTo>
                <a:lnTo>
                  <a:pt x="673011" y="495731"/>
                </a:lnTo>
                <a:lnTo>
                  <a:pt x="699998" y="533044"/>
                </a:lnTo>
                <a:lnTo>
                  <a:pt x="731608" y="571563"/>
                </a:lnTo>
                <a:lnTo>
                  <a:pt x="764768" y="608914"/>
                </a:lnTo>
                <a:lnTo>
                  <a:pt x="799223" y="645223"/>
                </a:lnTo>
                <a:lnTo>
                  <a:pt x="834732" y="680631"/>
                </a:lnTo>
                <a:lnTo>
                  <a:pt x="871042" y="715251"/>
                </a:lnTo>
                <a:lnTo>
                  <a:pt x="907884" y="749223"/>
                </a:lnTo>
                <a:lnTo>
                  <a:pt x="945032" y="782675"/>
                </a:lnTo>
                <a:lnTo>
                  <a:pt x="954252" y="790879"/>
                </a:lnTo>
                <a:lnTo>
                  <a:pt x="505383" y="799541"/>
                </a:lnTo>
                <a:lnTo>
                  <a:pt x="498487" y="802779"/>
                </a:lnTo>
                <a:lnTo>
                  <a:pt x="495515" y="808786"/>
                </a:lnTo>
                <a:lnTo>
                  <a:pt x="478282" y="569493"/>
                </a:lnTo>
                <a:lnTo>
                  <a:pt x="472084" y="556006"/>
                </a:lnTo>
                <a:lnTo>
                  <a:pt x="459955" y="551586"/>
                </a:lnTo>
                <a:lnTo>
                  <a:pt x="447751" y="556107"/>
                </a:lnTo>
                <a:lnTo>
                  <a:pt x="441274" y="569493"/>
                </a:lnTo>
                <a:lnTo>
                  <a:pt x="409448" y="910361"/>
                </a:lnTo>
                <a:lnTo>
                  <a:pt x="383247" y="767803"/>
                </a:lnTo>
                <a:lnTo>
                  <a:pt x="381444" y="757936"/>
                </a:lnTo>
                <a:lnTo>
                  <a:pt x="375920" y="748715"/>
                </a:lnTo>
                <a:lnTo>
                  <a:pt x="366052" y="744677"/>
                </a:lnTo>
                <a:lnTo>
                  <a:pt x="355422" y="746163"/>
                </a:lnTo>
                <a:lnTo>
                  <a:pt x="347624" y="753516"/>
                </a:lnTo>
                <a:lnTo>
                  <a:pt x="315214" y="818502"/>
                </a:lnTo>
                <a:lnTo>
                  <a:pt x="17907" y="818502"/>
                </a:lnTo>
                <a:lnTo>
                  <a:pt x="4483" y="824293"/>
                </a:lnTo>
                <a:lnTo>
                  <a:pt x="0" y="837044"/>
                </a:lnTo>
                <a:lnTo>
                  <a:pt x="4483" y="849795"/>
                </a:lnTo>
                <a:lnTo>
                  <a:pt x="17907" y="855586"/>
                </a:lnTo>
                <a:lnTo>
                  <a:pt x="332803" y="855586"/>
                </a:lnTo>
                <a:lnTo>
                  <a:pt x="339712" y="852131"/>
                </a:lnTo>
                <a:lnTo>
                  <a:pt x="342595" y="846404"/>
                </a:lnTo>
                <a:lnTo>
                  <a:pt x="351929" y="827671"/>
                </a:lnTo>
                <a:lnTo>
                  <a:pt x="355473" y="820572"/>
                </a:lnTo>
                <a:lnTo>
                  <a:pt x="397560" y="1049629"/>
                </a:lnTo>
                <a:lnTo>
                  <a:pt x="404685" y="1060869"/>
                </a:lnTo>
                <a:lnTo>
                  <a:pt x="416560" y="1062685"/>
                </a:lnTo>
                <a:lnTo>
                  <a:pt x="428015" y="1056741"/>
                </a:lnTo>
                <a:lnTo>
                  <a:pt x="433882" y="1044702"/>
                </a:lnTo>
                <a:lnTo>
                  <a:pt x="457377" y="793153"/>
                </a:lnTo>
                <a:lnTo>
                  <a:pt x="463486" y="877824"/>
                </a:lnTo>
                <a:lnTo>
                  <a:pt x="468147" y="888936"/>
                </a:lnTo>
                <a:lnTo>
                  <a:pt x="477875" y="895540"/>
                </a:lnTo>
                <a:lnTo>
                  <a:pt x="489026" y="895629"/>
                </a:lnTo>
                <a:lnTo>
                  <a:pt x="497954" y="887196"/>
                </a:lnTo>
                <a:lnTo>
                  <a:pt x="502589" y="877824"/>
                </a:lnTo>
                <a:lnTo>
                  <a:pt x="522998" y="836510"/>
                </a:lnTo>
                <a:lnTo>
                  <a:pt x="523113" y="836282"/>
                </a:lnTo>
                <a:lnTo>
                  <a:pt x="987259" y="827328"/>
                </a:lnTo>
                <a:lnTo>
                  <a:pt x="998664" y="827100"/>
                </a:lnTo>
                <a:lnTo>
                  <a:pt x="1012075" y="821055"/>
                </a:lnTo>
                <a:lnTo>
                  <a:pt x="1014272" y="814755"/>
                </a:lnTo>
                <a:lnTo>
                  <a:pt x="1015504" y="814146"/>
                </a:lnTo>
                <a:lnTo>
                  <a:pt x="1022629" y="799096"/>
                </a:lnTo>
                <a:lnTo>
                  <a:pt x="1015111" y="782726"/>
                </a:lnTo>
                <a:lnTo>
                  <a:pt x="978268" y="749820"/>
                </a:lnTo>
                <a:lnTo>
                  <a:pt x="941717" y="716521"/>
                </a:lnTo>
                <a:lnTo>
                  <a:pt x="905560" y="682764"/>
                </a:lnTo>
                <a:lnTo>
                  <a:pt x="869950" y="648449"/>
                </a:lnTo>
                <a:lnTo>
                  <a:pt x="834986" y="613486"/>
                </a:lnTo>
                <a:lnTo>
                  <a:pt x="800798" y="577786"/>
                </a:lnTo>
                <a:lnTo>
                  <a:pt x="767499" y="541248"/>
                </a:lnTo>
                <a:lnTo>
                  <a:pt x="736828" y="504571"/>
                </a:lnTo>
                <a:lnTo>
                  <a:pt x="708812" y="465734"/>
                </a:lnTo>
                <a:lnTo>
                  <a:pt x="684860" y="424802"/>
                </a:lnTo>
                <a:lnTo>
                  <a:pt x="666381" y="381850"/>
                </a:lnTo>
                <a:lnTo>
                  <a:pt x="654786" y="336956"/>
                </a:lnTo>
                <a:lnTo>
                  <a:pt x="651573" y="291706"/>
                </a:lnTo>
                <a:lnTo>
                  <a:pt x="651484" y="289966"/>
                </a:lnTo>
                <a:lnTo>
                  <a:pt x="657821" y="241566"/>
                </a:lnTo>
                <a:lnTo>
                  <a:pt x="674090" y="194741"/>
                </a:lnTo>
                <a:lnTo>
                  <a:pt x="698931" y="152908"/>
                </a:lnTo>
                <a:lnTo>
                  <a:pt x="731139" y="116827"/>
                </a:lnTo>
                <a:lnTo>
                  <a:pt x="769505" y="87223"/>
                </a:lnTo>
                <a:lnTo>
                  <a:pt x="812800" y="64871"/>
                </a:lnTo>
                <a:lnTo>
                  <a:pt x="859828" y="50507"/>
                </a:lnTo>
                <a:lnTo>
                  <a:pt x="907656" y="45529"/>
                </a:lnTo>
                <a:lnTo>
                  <a:pt x="954481" y="50076"/>
                </a:lnTo>
                <a:lnTo>
                  <a:pt x="999261" y="63347"/>
                </a:lnTo>
                <a:lnTo>
                  <a:pt x="1040917" y="84505"/>
                </a:lnTo>
                <a:lnTo>
                  <a:pt x="1078382" y="112737"/>
                </a:lnTo>
                <a:lnTo>
                  <a:pt x="1110615" y="147231"/>
                </a:lnTo>
                <a:lnTo>
                  <a:pt x="1136548" y="187185"/>
                </a:lnTo>
                <a:lnTo>
                  <a:pt x="1145082" y="195719"/>
                </a:lnTo>
                <a:lnTo>
                  <a:pt x="1156639" y="198577"/>
                </a:lnTo>
                <a:lnTo>
                  <a:pt x="1168184" y="195719"/>
                </a:lnTo>
                <a:lnTo>
                  <a:pt x="1176731" y="187185"/>
                </a:lnTo>
                <a:lnTo>
                  <a:pt x="1191958" y="163652"/>
                </a:lnTo>
                <a:lnTo>
                  <a:pt x="1202270" y="147701"/>
                </a:lnTo>
                <a:lnTo>
                  <a:pt x="1233589" y="113880"/>
                </a:lnTo>
                <a:lnTo>
                  <a:pt x="1269796" y="86283"/>
                </a:lnTo>
                <a:lnTo>
                  <a:pt x="1310043" y="65443"/>
                </a:lnTo>
                <a:lnTo>
                  <a:pt x="1353426" y="51943"/>
                </a:lnTo>
                <a:lnTo>
                  <a:pt x="1399095" y="46329"/>
                </a:lnTo>
                <a:lnTo>
                  <a:pt x="1446174" y="49161"/>
                </a:lnTo>
                <a:lnTo>
                  <a:pt x="1495272" y="61963"/>
                </a:lnTo>
                <a:lnTo>
                  <a:pt x="1539963" y="84023"/>
                </a:lnTo>
                <a:lnTo>
                  <a:pt x="1579270" y="114185"/>
                </a:lnTo>
                <a:lnTo>
                  <a:pt x="1612277" y="151269"/>
                </a:lnTo>
                <a:lnTo>
                  <a:pt x="1637995" y="194119"/>
                </a:lnTo>
                <a:lnTo>
                  <a:pt x="1655495" y="241566"/>
                </a:lnTo>
                <a:lnTo>
                  <a:pt x="1662722" y="289966"/>
                </a:lnTo>
                <a:lnTo>
                  <a:pt x="1659572" y="336219"/>
                </a:lnTo>
                <a:lnTo>
                  <a:pt x="1647583" y="381939"/>
                </a:lnTo>
                <a:lnTo>
                  <a:pt x="1628546" y="425170"/>
                </a:lnTo>
                <a:lnTo>
                  <a:pt x="1604073" y="466331"/>
                </a:lnTo>
                <a:lnTo>
                  <a:pt x="1575816" y="505231"/>
                </a:lnTo>
                <a:lnTo>
                  <a:pt x="1545450" y="541718"/>
                </a:lnTo>
                <a:lnTo>
                  <a:pt x="1511414" y="579361"/>
                </a:lnTo>
                <a:lnTo>
                  <a:pt x="1476298" y="616077"/>
                </a:lnTo>
                <a:lnTo>
                  <a:pt x="1440281" y="651979"/>
                </a:lnTo>
                <a:lnTo>
                  <a:pt x="1403540" y="687158"/>
                </a:lnTo>
                <a:lnTo>
                  <a:pt x="1366240" y="721741"/>
                </a:lnTo>
                <a:lnTo>
                  <a:pt x="1328547" y="755815"/>
                </a:lnTo>
                <a:lnTo>
                  <a:pt x="1290612" y="789508"/>
                </a:lnTo>
                <a:lnTo>
                  <a:pt x="1283093" y="805865"/>
                </a:lnTo>
                <a:lnTo>
                  <a:pt x="1290205" y="820915"/>
                </a:lnTo>
                <a:lnTo>
                  <a:pt x="1305763" y="828509"/>
                </a:lnTo>
                <a:lnTo>
                  <a:pt x="1309789" y="827151"/>
                </a:lnTo>
                <a:lnTo>
                  <a:pt x="1864614" y="836320"/>
                </a:lnTo>
                <a:lnTo>
                  <a:pt x="1889747" y="887196"/>
                </a:lnTo>
                <a:lnTo>
                  <a:pt x="1898675" y="895629"/>
                </a:lnTo>
                <a:lnTo>
                  <a:pt x="1909826" y="895540"/>
                </a:lnTo>
                <a:lnTo>
                  <a:pt x="1919554" y="888936"/>
                </a:lnTo>
                <a:lnTo>
                  <a:pt x="1924227" y="877824"/>
                </a:lnTo>
                <a:lnTo>
                  <a:pt x="1930323" y="793153"/>
                </a:lnTo>
                <a:lnTo>
                  <a:pt x="1953831" y="1044702"/>
                </a:lnTo>
                <a:lnTo>
                  <a:pt x="1959698" y="1056741"/>
                </a:lnTo>
                <a:lnTo>
                  <a:pt x="1971154" y="1062685"/>
                </a:lnTo>
                <a:lnTo>
                  <a:pt x="1983028" y="1060869"/>
                </a:lnTo>
                <a:lnTo>
                  <a:pt x="1990153" y="1049629"/>
                </a:lnTo>
                <a:lnTo>
                  <a:pt x="1991055" y="1044702"/>
                </a:lnTo>
                <a:lnTo>
                  <a:pt x="2032241" y="820547"/>
                </a:lnTo>
                <a:lnTo>
                  <a:pt x="2047989" y="852131"/>
                </a:lnTo>
                <a:lnTo>
                  <a:pt x="2054910" y="855586"/>
                </a:lnTo>
                <a:lnTo>
                  <a:pt x="2369820" y="855586"/>
                </a:lnTo>
                <a:lnTo>
                  <a:pt x="2383244" y="849795"/>
                </a:lnTo>
                <a:lnTo>
                  <a:pt x="2387714" y="837044"/>
                </a:lnTo>
                <a:close/>
              </a:path>
            </a:pathLst>
          </a:custGeom>
          <a:solidFill>
            <a:srgbClr val="0F0E0D"/>
          </a:solidFill>
        </p:spPr>
        <p:txBody>
          <a:bodyPr wrap="square" lIns="0" tIns="0" rIns="0" bIns="0" rtlCol="0"/>
          <a:lstStyle/>
          <a:p>
            <a:endParaRPr sz="1200"/>
          </a:p>
        </p:txBody>
      </p:sp>
      <p:sp>
        <p:nvSpPr>
          <p:cNvPr id="21" name="object 21"/>
          <p:cNvSpPr/>
          <p:nvPr/>
        </p:nvSpPr>
        <p:spPr>
          <a:xfrm>
            <a:off x="9150823" y="3776304"/>
            <a:ext cx="1146387" cy="776393"/>
          </a:xfrm>
          <a:custGeom>
            <a:avLst/>
            <a:gdLst/>
            <a:ahLst/>
            <a:cxnLst/>
            <a:rect l="l" t="t" r="r" b="b"/>
            <a:pathLst>
              <a:path w="1719580" h="1164590">
                <a:moveTo>
                  <a:pt x="703945" y="260350"/>
                </a:moveTo>
                <a:lnTo>
                  <a:pt x="670066" y="260350"/>
                </a:lnTo>
                <a:lnTo>
                  <a:pt x="670308" y="227330"/>
                </a:lnTo>
                <a:lnTo>
                  <a:pt x="690131" y="165100"/>
                </a:lnTo>
                <a:lnTo>
                  <a:pt x="741718" y="101600"/>
                </a:lnTo>
                <a:lnTo>
                  <a:pt x="778082" y="72390"/>
                </a:lnTo>
                <a:lnTo>
                  <a:pt x="818464" y="48260"/>
                </a:lnTo>
                <a:lnTo>
                  <a:pt x="861944" y="29210"/>
                </a:lnTo>
                <a:lnTo>
                  <a:pt x="907603" y="15240"/>
                </a:lnTo>
                <a:lnTo>
                  <a:pt x="954522" y="5080"/>
                </a:lnTo>
                <a:lnTo>
                  <a:pt x="1001780" y="0"/>
                </a:lnTo>
                <a:lnTo>
                  <a:pt x="1048458" y="0"/>
                </a:lnTo>
                <a:lnTo>
                  <a:pt x="1093636" y="3810"/>
                </a:lnTo>
                <a:lnTo>
                  <a:pt x="1140136" y="15240"/>
                </a:lnTo>
                <a:lnTo>
                  <a:pt x="1183800" y="34290"/>
                </a:lnTo>
                <a:lnTo>
                  <a:pt x="1202197" y="46990"/>
                </a:lnTo>
                <a:lnTo>
                  <a:pt x="1016683" y="46990"/>
                </a:lnTo>
                <a:lnTo>
                  <a:pt x="965814" y="52070"/>
                </a:lnTo>
                <a:lnTo>
                  <a:pt x="917141" y="62230"/>
                </a:lnTo>
                <a:lnTo>
                  <a:pt x="872912" y="76200"/>
                </a:lnTo>
                <a:lnTo>
                  <a:pt x="828665" y="97790"/>
                </a:lnTo>
                <a:lnTo>
                  <a:pt x="787330" y="124460"/>
                </a:lnTo>
                <a:lnTo>
                  <a:pt x="751420" y="157480"/>
                </a:lnTo>
                <a:lnTo>
                  <a:pt x="723445" y="195580"/>
                </a:lnTo>
                <a:lnTo>
                  <a:pt x="705919" y="240030"/>
                </a:lnTo>
                <a:lnTo>
                  <a:pt x="703945" y="260350"/>
                </a:lnTo>
                <a:close/>
              </a:path>
              <a:path w="1719580" h="1164590">
                <a:moveTo>
                  <a:pt x="1222027" y="327660"/>
                </a:moveTo>
                <a:lnTo>
                  <a:pt x="1215516" y="322580"/>
                </a:lnTo>
                <a:lnTo>
                  <a:pt x="1212873" y="314960"/>
                </a:lnTo>
                <a:lnTo>
                  <a:pt x="1216031" y="307340"/>
                </a:lnTo>
                <a:lnTo>
                  <a:pt x="1220845" y="302260"/>
                </a:lnTo>
                <a:lnTo>
                  <a:pt x="1220845" y="300990"/>
                </a:lnTo>
                <a:lnTo>
                  <a:pt x="1227871" y="251460"/>
                </a:lnTo>
                <a:lnTo>
                  <a:pt x="1230901" y="200660"/>
                </a:lnTo>
                <a:lnTo>
                  <a:pt x="1222972" y="152400"/>
                </a:lnTo>
                <a:lnTo>
                  <a:pt x="1197122" y="107950"/>
                </a:lnTo>
                <a:lnTo>
                  <a:pt x="1159966" y="77470"/>
                </a:lnTo>
                <a:lnTo>
                  <a:pt x="1116008" y="58420"/>
                </a:lnTo>
                <a:lnTo>
                  <a:pt x="1067497" y="48260"/>
                </a:lnTo>
                <a:lnTo>
                  <a:pt x="1016683" y="46990"/>
                </a:lnTo>
                <a:lnTo>
                  <a:pt x="1202197" y="46990"/>
                </a:lnTo>
                <a:lnTo>
                  <a:pt x="1253850" y="96520"/>
                </a:lnTo>
                <a:lnTo>
                  <a:pt x="1272695" y="133350"/>
                </a:lnTo>
                <a:lnTo>
                  <a:pt x="1283160" y="173990"/>
                </a:lnTo>
                <a:lnTo>
                  <a:pt x="1285760" y="215900"/>
                </a:lnTo>
                <a:lnTo>
                  <a:pt x="1281011" y="256540"/>
                </a:lnTo>
                <a:lnTo>
                  <a:pt x="1561994" y="256540"/>
                </a:lnTo>
                <a:lnTo>
                  <a:pt x="1564366" y="257810"/>
                </a:lnTo>
                <a:lnTo>
                  <a:pt x="1573548" y="266700"/>
                </a:lnTo>
                <a:lnTo>
                  <a:pt x="1440719" y="266700"/>
                </a:lnTo>
                <a:lnTo>
                  <a:pt x="1396103" y="267970"/>
                </a:lnTo>
                <a:lnTo>
                  <a:pt x="1350964" y="274320"/>
                </a:lnTo>
                <a:lnTo>
                  <a:pt x="1306908" y="288290"/>
                </a:lnTo>
                <a:lnTo>
                  <a:pt x="1265540" y="306070"/>
                </a:lnTo>
                <a:lnTo>
                  <a:pt x="1262102" y="313690"/>
                </a:lnTo>
                <a:lnTo>
                  <a:pt x="1260039" y="317500"/>
                </a:lnTo>
                <a:lnTo>
                  <a:pt x="1254135" y="325120"/>
                </a:lnTo>
                <a:lnTo>
                  <a:pt x="1230471" y="325120"/>
                </a:lnTo>
                <a:lnTo>
                  <a:pt x="1222027" y="327660"/>
                </a:lnTo>
                <a:close/>
              </a:path>
              <a:path w="1719580" h="1164590">
                <a:moveTo>
                  <a:pt x="302173" y="464820"/>
                </a:moveTo>
                <a:lnTo>
                  <a:pt x="271594" y="464820"/>
                </a:lnTo>
                <a:lnTo>
                  <a:pt x="271251" y="463550"/>
                </a:lnTo>
                <a:lnTo>
                  <a:pt x="270563" y="462280"/>
                </a:lnTo>
                <a:lnTo>
                  <a:pt x="266024" y="445770"/>
                </a:lnTo>
                <a:lnTo>
                  <a:pt x="265277" y="429260"/>
                </a:lnTo>
                <a:lnTo>
                  <a:pt x="267173" y="411480"/>
                </a:lnTo>
                <a:lnTo>
                  <a:pt x="285116" y="358140"/>
                </a:lnTo>
                <a:lnTo>
                  <a:pt x="305932" y="322580"/>
                </a:lnTo>
                <a:lnTo>
                  <a:pt x="331583" y="290830"/>
                </a:lnTo>
                <a:lnTo>
                  <a:pt x="360296" y="262890"/>
                </a:lnTo>
                <a:lnTo>
                  <a:pt x="401967" y="234950"/>
                </a:lnTo>
                <a:lnTo>
                  <a:pt x="448956" y="217170"/>
                </a:lnTo>
                <a:lnTo>
                  <a:pt x="498716" y="207010"/>
                </a:lnTo>
                <a:lnTo>
                  <a:pt x="548703" y="208280"/>
                </a:lnTo>
                <a:lnTo>
                  <a:pt x="595460" y="219710"/>
                </a:lnTo>
                <a:lnTo>
                  <a:pt x="639124" y="240030"/>
                </a:lnTo>
                <a:lnTo>
                  <a:pt x="646569" y="245110"/>
                </a:lnTo>
                <a:lnTo>
                  <a:pt x="654337" y="248920"/>
                </a:lnTo>
                <a:lnTo>
                  <a:pt x="659075" y="252730"/>
                </a:lnTo>
                <a:lnTo>
                  <a:pt x="507634" y="252730"/>
                </a:lnTo>
                <a:lnTo>
                  <a:pt x="466834" y="257810"/>
                </a:lnTo>
                <a:lnTo>
                  <a:pt x="427774" y="271780"/>
                </a:lnTo>
                <a:lnTo>
                  <a:pt x="392614" y="292100"/>
                </a:lnTo>
                <a:lnTo>
                  <a:pt x="347619" y="335280"/>
                </a:lnTo>
                <a:lnTo>
                  <a:pt x="314226" y="388620"/>
                </a:lnTo>
                <a:lnTo>
                  <a:pt x="299239" y="430530"/>
                </a:lnTo>
                <a:lnTo>
                  <a:pt x="298067" y="445770"/>
                </a:lnTo>
                <a:lnTo>
                  <a:pt x="299475" y="457200"/>
                </a:lnTo>
                <a:lnTo>
                  <a:pt x="302173" y="464820"/>
                </a:lnTo>
                <a:close/>
              </a:path>
              <a:path w="1719580" h="1164590">
                <a:moveTo>
                  <a:pt x="1561994" y="256540"/>
                </a:moveTo>
                <a:lnTo>
                  <a:pt x="1281011" y="256540"/>
                </a:lnTo>
                <a:lnTo>
                  <a:pt x="1326833" y="236220"/>
                </a:lnTo>
                <a:lnTo>
                  <a:pt x="1375591" y="222250"/>
                </a:lnTo>
                <a:lnTo>
                  <a:pt x="1425503" y="217170"/>
                </a:lnTo>
                <a:lnTo>
                  <a:pt x="1474790" y="220980"/>
                </a:lnTo>
                <a:lnTo>
                  <a:pt x="1521671" y="234950"/>
                </a:lnTo>
                <a:lnTo>
                  <a:pt x="1561994" y="256540"/>
                </a:lnTo>
                <a:close/>
              </a:path>
              <a:path w="1719580" h="1164590">
                <a:moveTo>
                  <a:pt x="703528" y="346710"/>
                </a:moveTo>
                <a:lnTo>
                  <a:pt x="688976" y="344170"/>
                </a:lnTo>
                <a:lnTo>
                  <a:pt x="671624" y="330200"/>
                </a:lnTo>
                <a:lnTo>
                  <a:pt x="638984" y="299720"/>
                </a:lnTo>
                <a:lnTo>
                  <a:pt x="621246" y="287020"/>
                </a:lnTo>
                <a:lnTo>
                  <a:pt x="586177" y="267970"/>
                </a:lnTo>
                <a:lnTo>
                  <a:pt x="548015" y="255270"/>
                </a:lnTo>
                <a:lnTo>
                  <a:pt x="507634" y="252730"/>
                </a:lnTo>
                <a:lnTo>
                  <a:pt x="659075" y="252730"/>
                </a:lnTo>
                <a:lnTo>
                  <a:pt x="662234" y="255270"/>
                </a:lnTo>
                <a:lnTo>
                  <a:pt x="670066" y="260350"/>
                </a:lnTo>
                <a:lnTo>
                  <a:pt x="703945" y="260350"/>
                </a:lnTo>
                <a:lnTo>
                  <a:pt x="701353" y="287020"/>
                </a:lnTo>
                <a:lnTo>
                  <a:pt x="721804" y="327660"/>
                </a:lnTo>
                <a:lnTo>
                  <a:pt x="715406" y="340360"/>
                </a:lnTo>
                <a:lnTo>
                  <a:pt x="703528" y="346710"/>
                </a:lnTo>
                <a:close/>
              </a:path>
              <a:path w="1719580" h="1164590">
                <a:moveTo>
                  <a:pt x="1649418" y="899160"/>
                </a:moveTo>
                <a:lnTo>
                  <a:pt x="1475605" y="899160"/>
                </a:lnTo>
                <a:lnTo>
                  <a:pt x="1519371" y="896620"/>
                </a:lnTo>
                <a:lnTo>
                  <a:pt x="1561686" y="886460"/>
                </a:lnTo>
                <a:lnTo>
                  <a:pt x="1599811" y="866140"/>
                </a:lnTo>
                <a:lnTo>
                  <a:pt x="1631006" y="834390"/>
                </a:lnTo>
                <a:lnTo>
                  <a:pt x="1649921" y="800100"/>
                </a:lnTo>
                <a:lnTo>
                  <a:pt x="1660445" y="759460"/>
                </a:lnTo>
                <a:lnTo>
                  <a:pt x="1661768" y="718820"/>
                </a:lnTo>
                <a:lnTo>
                  <a:pt x="1653078" y="681990"/>
                </a:lnTo>
                <a:lnTo>
                  <a:pt x="1633562" y="650240"/>
                </a:lnTo>
                <a:lnTo>
                  <a:pt x="1602409" y="629920"/>
                </a:lnTo>
                <a:lnTo>
                  <a:pt x="1558807" y="622300"/>
                </a:lnTo>
                <a:lnTo>
                  <a:pt x="1551587" y="622300"/>
                </a:lnTo>
                <a:lnTo>
                  <a:pt x="1547117" y="618490"/>
                </a:lnTo>
                <a:lnTo>
                  <a:pt x="1545055" y="613410"/>
                </a:lnTo>
                <a:lnTo>
                  <a:pt x="1539323" y="607060"/>
                </a:lnTo>
                <a:lnTo>
                  <a:pt x="1536588" y="599440"/>
                </a:lnTo>
                <a:lnTo>
                  <a:pt x="1537657" y="590550"/>
                </a:lnTo>
                <a:lnTo>
                  <a:pt x="1543336" y="582930"/>
                </a:lnTo>
                <a:lnTo>
                  <a:pt x="1569631" y="556260"/>
                </a:lnTo>
                <a:lnTo>
                  <a:pt x="1590480" y="528320"/>
                </a:lnTo>
                <a:lnTo>
                  <a:pt x="1603915" y="497840"/>
                </a:lnTo>
                <a:lnTo>
                  <a:pt x="1607971" y="459740"/>
                </a:lnTo>
                <a:lnTo>
                  <a:pt x="1603523" y="424180"/>
                </a:lnTo>
                <a:lnTo>
                  <a:pt x="1576448" y="354330"/>
                </a:lnTo>
                <a:lnTo>
                  <a:pt x="1521957" y="294640"/>
                </a:lnTo>
                <a:lnTo>
                  <a:pt x="1483205" y="275590"/>
                </a:lnTo>
                <a:lnTo>
                  <a:pt x="1440719" y="266700"/>
                </a:lnTo>
                <a:lnTo>
                  <a:pt x="1573548" y="266700"/>
                </a:lnTo>
                <a:lnTo>
                  <a:pt x="1601095" y="293370"/>
                </a:lnTo>
                <a:lnTo>
                  <a:pt x="1628664" y="332740"/>
                </a:lnTo>
                <a:lnTo>
                  <a:pt x="1649658" y="377190"/>
                </a:lnTo>
                <a:lnTo>
                  <a:pt x="1662787" y="424180"/>
                </a:lnTo>
                <a:lnTo>
                  <a:pt x="1666762" y="472440"/>
                </a:lnTo>
                <a:lnTo>
                  <a:pt x="1664979" y="496570"/>
                </a:lnTo>
                <a:lnTo>
                  <a:pt x="1653031" y="542290"/>
                </a:lnTo>
                <a:lnTo>
                  <a:pt x="1631436" y="579120"/>
                </a:lnTo>
                <a:lnTo>
                  <a:pt x="1618973" y="593090"/>
                </a:lnTo>
                <a:lnTo>
                  <a:pt x="1643797" y="600710"/>
                </a:lnTo>
                <a:lnTo>
                  <a:pt x="1685451" y="631190"/>
                </a:lnTo>
                <a:lnTo>
                  <a:pt x="1715166" y="698500"/>
                </a:lnTo>
                <a:lnTo>
                  <a:pt x="1719032" y="742950"/>
                </a:lnTo>
                <a:lnTo>
                  <a:pt x="1713221" y="787400"/>
                </a:lnTo>
                <a:lnTo>
                  <a:pt x="1698558" y="830580"/>
                </a:lnTo>
                <a:lnTo>
                  <a:pt x="1675865" y="869950"/>
                </a:lnTo>
                <a:lnTo>
                  <a:pt x="1649418" y="899160"/>
                </a:lnTo>
                <a:close/>
              </a:path>
              <a:path w="1719580" h="1164590">
                <a:moveTo>
                  <a:pt x="1246845" y="328930"/>
                </a:moveTo>
                <a:lnTo>
                  <a:pt x="1239104" y="327660"/>
                </a:lnTo>
                <a:lnTo>
                  <a:pt x="1231847" y="325120"/>
                </a:lnTo>
                <a:lnTo>
                  <a:pt x="1254135" y="325120"/>
                </a:lnTo>
                <a:lnTo>
                  <a:pt x="1246845" y="328930"/>
                </a:lnTo>
                <a:close/>
              </a:path>
              <a:path w="1719580" h="1164590">
                <a:moveTo>
                  <a:pt x="545350" y="1155700"/>
                </a:moveTo>
                <a:lnTo>
                  <a:pt x="494585" y="1154430"/>
                </a:lnTo>
                <a:lnTo>
                  <a:pt x="444526" y="1145540"/>
                </a:lnTo>
                <a:lnTo>
                  <a:pt x="396396" y="1127760"/>
                </a:lnTo>
                <a:lnTo>
                  <a:pt x="351919" y="1102360"/>
                </a:lnTo>
                <a:lnTo>
                  <a:pt x="314137" y="1070610"/>
                </a:lnTo>
                <a:lnTo>
                  <a:pt x="283155" y="1033780"/>
                </a:lnTo>
                <a:lnTo>
                  <a:pt x="259077" y="991870"/>
                </a:lnTo>
                <a:lnTo>
                  <a:pt x="242009" y="944880"/>
                </a:lnTo>
                <a:lnTo>
                  <a:pt x="232057" y="895350"/>
                </a:lnTo>
                <a:lnTo>
                  <a:pt x="177902" y="885190"/>
                </a:lnTo>
                <a:lnTo>
                  <a:pt x="125262" y="868680"/>
                </a:lnTo>
                <a:lnTo>
                  <a:pt x="77198" y="843280"/>
                </a:lnTo>
                <a:lnTo>
                  <a:pt x="36774" y="806450"/>
                </a:lnTo>
                <a:lnTo>
                  <a:pt x="4026" y="739140"/>
                </a:lnTo>
                <a:lnTo>
                  <a:pt x="0" y="702310"/>
                </a:lnTo>
                <a:lnTo>
                  <a:pt x="3220" y="664210"/>
                </a:lnTo>
                <a:lnTo>
                  <a:pt x="12948" y="626110"/>
                </a:lnTo>
                <a:lnTo>
                  <a:pt x="28448" y="590550"/>
                </a:lnTo>
                <a:lnTo>
                  <a:pt x="48979" y="556260"/>
                </a:lnTo>
                <a:lnTo>
                  <a:pt x="73805" y="525780"/>
                </a:lnTo>
                <a:lnTo>
                  <a:pt x="102187" y="499110"/>
                </a:lnTo>
                <a:lnTo>
                  <a:pt x="166665" y="462280"/>
                </a:lnTo>
                <a:lnTo>
                  <a:pt x="201284" y="454660"/>
                </a:lnTo>
                <a:lnTo>
                  <a:pt x="236507" y="454660"/>
                </a:lnTo>
                <a:lnTo>
                  <a:pt x="271594" y="464820"/>
                </a:lnTo>
                <a:lnTo>
                  <a:pt x="302173" y="464820"/>
                </a:lnTo>
                <a:lnTo>
                  <a:pt x="302623" y="466090"/>
                </a:lnTo>
                <a:lnTo>
                  <a:pt x="305900" y="476250"/>
                </a:lnTo>
                <a:lnTo>
                  <a:pt x="306348" y="478790"/>
                </a:lnTo>
                <a:lnTo>
                  <a:pt x="245723" y="478790"/>
                </a:lnTo>
                <a:lnTo>
                  <a:pt x="212793" y="482600"/>
                </a:lnTo>
                <a:lnTo>
                  <a:pt x="139080" y="516890"/>
                </a:lnTo>
                <a:lnTo>
                  <a:pt x="102216" y="549910"/>
                </a:lnTo>
                <a:lnTo>
                  <a:pt x="72233" y="590550"/>
                </a:lnTo>
                <a:lnTo>
                  <a:pt x="51129" y="635000"/>
                </a:lnTo>
                <a:lnTo>
                  <a:pt x="40900" y="681990"/>
                </a:lnTo>
                <a:lnTo>
                  <a:pt x="44276" y="728980"/>
                </a:lnTo>
                <a:lnTo>
                  <a:pt x="61340" y="765810"/>
                </a:lnTo>
                <a:lnTo>
                  <a:pt x="89235" y="796290"/>
                </a:lnTo>
                <a:lnTo>
                  <a:pt x="125106" y="819150"/>
                </a:lnTo>
                <a:lnTo>
                  <a:pt x="166094" y="836930"/>
                </a:lnTo>
                <a:lnTo>
                  <a:pt x="209343" y="848360"/>
                </a:lnTo>
                <a:lnTo>
                  <a:pt x="251997" y="854710"/>
                </a:lnTo>
                <a:lnTo>
                  <a:pt x="260507" y="857250"/>
                </a:lnTo>
                <a:lnTo>
                  <a:pt x="267211" y="861060"/>
                </a:lnTo>
                <a:lnTo>
                  <a:pt x="271723" y="867410"/>
                </a:lnTo>
                <a:lnTo>
                  <a:pt x="273657" y="876300"/>
                </a:lnTo>
                <a:lnTo>
                  <a:pt x="281852" y="924560"/>
                </a:lnTo>
                <a:lnTo>
                  <a:pt x="299015" y="969010"/>
                </a:lnTo>
                <a:lnTo>
                  <a:pt x="324176" y="1008380"/>
                </a:lnTo>
                <a:lnTo>
                  <a:pt x="356367" y="1041400"/>
                </a:lnTo>
                <a:lnTo>
                  <a:pt x="394621" y="1068070"/>
                </a:lnTo>
                <a:lnTo>
                  <a:pt x="437969" y="1087120"/>
                </a:lnTo>
                <a:lnTo>
                  <a:pt x="485442" y="1098550"/>
                </a:lnTo>
                <a:lnTo>
                  <a:pt x="533586" y="1101090"/>
                </a:lnTo>
                <a:lnTo>
                  <a:pt x="703440" y="1101090"/>
                </a:lnTo>
                <a:lnTo>
                  <a:pt x="689663" y="1111250"/>
                </a:lnTo>
                <a:lnTo>
                  <a:pt x="644112" y="1134110"/>
                </a:lnTo>
                <a:lnTo>
                  <a:pt x="595600" y="1149350"/>
                </a:lnTo>
                <a:lnTo>
                  <a:pt x="545350" y="1155700"/>
                </a:lnTo>
                <a:close/>
              </a:path>
              <a:path w="1719580" h="1164590">
                <a:moveTo>
                  <a:pt x="312851" y="504190"/>
                </a:moveTo>
                <a:lnTo>
                  <a:pt x="308038" y="500380"/>
                </a:lnTo>
                <a:lnTo>
                  <a:pt x="278008" y="485140"/>
                </a:lnTo>
                <a:lnTo>
                  <a:pt x="245723" y="478790"/>
                </a:lnTo>
                <a:lnTo>
                  <a:pt x="306348" y="478790"/>
                </a:lnTo>
                <a:lnTo>
                  <a:pt x="307694" y="486410"/>
                </a:lnTo>
                <a:lnTo>
                  <a:pt x="310101" y="487680"/>
                </a:lnTo>
                <a:lnTo>
                  <a:pt x="312164" y="488950"/>
                </a:lnTo>
                <a:lnTo>
                  <a:pt x="314570" y="491490"/>
                </a:lnTo>
                <a:lnTo>
                  <a:pt x="319040" y="495300"/>
                </a:lnTo>
                <a:lnTo>
                  <a:pt x="312851" y="504190"/>
                </a:lnTo>
                <a:close/>
              </a:path>
              <a:path w="1719580" h="1164590">
                <a:moveTo>
                  <a:pt x="1198860" y="1102360"/>
                </a:moveTo>
                <a:lnTo>
                  <a:pt x="1013422" y="1102360"/>
                </a:lnTo>
                <a:lnTo>
                  <a:pt x="1058243" y="1101090"/>
                </a:lnTo>
                <a:lnTo>
                  <a:pt x="1103950" y="1088390"/>
                </a:lnTo>
                <a:lnTo>
                  <a:pt x="1141667" y="1070610"/>
                </a:lnTo>
                <a:lnTo>
                  <a:pt x="1176709" y="1045210"/>
                </a:lnTo>
                <a:lnTo>
                  <a:pt x="1207947" y="1016000"/>
                </a:lnTo>
                <a:lnTo>
                  <a:pt x="1234253" y="984250"/>
                </a:lnTo>
                <a:lnTo>
                  <a:pt x="1254017" y="948690"/>
                </a:lnTo>
                <a:lnTo>
                  <a:pt x="1264981" y="911860"/>
                </a:lnTo>
                <a:lnTo>
                  <a:pt x="1266598" y="873760"/>
                </a:lnTo>
                <a:lnTo>
                  <a:pt x="1258320" y="834390"/>
                </a:lnTo>
                <a:lnTo>
                  <a:pt x="1257901" y="819150"/>
                </a:lnTo>
                <a:lnTo>
                  <a:pt x="1265024" y="807720"/>
                </a:lnTo>
                <a:lnTo>
                  <a:pt x="1276789" y="801370"/>
                </a:lnTo>
                <a:lnTo>
                  <a:pt x="1297959" y="801370"/>
                </a:lnTo>
                <a:lnTo>
                  <a:pt x="1305722" y="802640"/>
                </a:lnTo>
                <a:lnTo>
                  <a:pt x="1313162" y="807720"/>
                </a:lnTo>
                <a:lnTo>
                  <a:pt x="1319861" y="814070"/>
                </a:lnTo>
                <a:lnTo>
                  <a:pt x="1351110" y="848360"/>
                </a:lnTo>
                <a:lnTo>
                  <a:pt x="1388064" y="873760"/>
                </a:lnTo>
                <a:lnTo>
                  <a:pt x="1429852" y="891540"/>
                </a:lnTo>
                <a:lnTo>
                  <a:pt x="1475605" y="899160"/>
                </a:lnTo>
                <a:lnTo>
                  <a:pt x="1649418" y="899160"/>
                </a:lnTo>
                <a:lnTo>
                  <a:pt x="1645968" y="902970"/>
                </a:lnTo>
                <a:lnTo>
                  <a:pt x="1625238" y="918210"/>
                </a:lnTo>
                <a:lnTo>
                  <a:pt x="1326737" y="918210"/>
                </a:lnTo>
                <a:lnTo>
                  <a:pt x="1312718" y="966470"/>
                </a:lnTo>
                <a:lnTo>
                  <a:pt x="1287581" y="1012190"/>
                </a:lnTo>
                <a:lnTo>
                  <a:pt x="1254022" y="1054100"/>
                </a:lnTo>
                <a:lnTo>
                  <a:pt x="1214733" y="1090930"/>
                </a:lnTo>
                <a:lnTo>
                  <a:pt x="1198860" y="1102360"/>
                </a:lnTo>
                <a:close/>
              </a:path>
              <a:path w="1719580" h="1164590">
                <a:moveTo>
                  <a:pt x="1466924" y="962660"/>
                </a:moveTo>
                <a:lnTo>
                  <a:pt x="1416904" y="956310"/>
                </a:lnTo>
                <a:lnTo>
                  <a:pt x="1369423" y="941070"/>
                </a:lnTo>
                <a:lnTo>
                  <a:pt x="1326737" y="918210"/>
                </a:lnTo>
                <a:lnTo>
                  <a:pt x="1625238" y="918210"/>
                </a:lnTo>
                <a:lnTo>
                  <a:pt x="1609690" y="929640"/>
                </a:lnTo>
                <a:lnTo>
                  <a:pt x="1565571" y="948690"/>
                </a:lnTo>
                <a:lnTo>
                  <a:pt x="1517232" y="960120"/>
                </a:lnTo>
                <a:lnTo>
                  <a:pt x="1466924" y="962660"/>
                </a:lnTo>
                <a:close/>
              </a:path>
              <a:path w="1719580" h="1164590">
                <a:moveTo>
                  <a:pt x="703440" y="1101090"/>
                </a:moveTo>
                <a:lnTo>
                  <a:pt x="533586" y="1101090"/>
                </a:lnTo>
                <a:lnTo>
                  <a:pt x="580323" y="1094740"/>
                </a:lnTo>
                <a:lnTo>
                  <a:pt x="624540" y="1080770"/>
                </a:lnTo>
                <a:lnTo>
                  <a:pt x="665124" y="1057910"/>
                </a:lnTo>
                <a:lnTo>
                  <a:pt x="700963" y="1029970"/>
                </a:lnTo>
                <a:lnTo>
                  <a:pt x="730944" y="993140"/>
                </a:lnTo>
                <a:lnTo>
                  <a:pt x="753955" y="951230"/>
                </a:lnTo>
                <a:lnTo>
                  <a:pt x="763899" y="937260"/>
                </a:lnTo>
                <a:lnTo>
                  <a:pt x="778322" y="930910"/>
                </a:lnTo>
                <a:lnTo>
                  <a:pt x="793455" y="932180"/>
                </a:lnTo>
                <a:lnTo>
                  <a:pt x="805526" y="943610"/>
                </a:lnTo>
                <a:lnTo>
                  <a:pt x="829123" y="982980"/>
                </a:lnTo>
                <a:lnTo>
                  <a:pt x="856077" y="1016000"/>
                </a:lnTo>
                <a:lnTo>
                  <a:pt x="782147" y="1016000"/>
                </a:lnTo>
                <a:lnTo>
                  <a:pt x="763297" y="1042670"/>
                </a:lnTo>
                <a:lnTo>
                  <a:pt x="741707" y="1068070"/>
                </a:lnTo>
                <a:lnTo>
                  <a:pt x="717216" y="1090930"/>
                </a:lnTo>
                <a:lnTo>
                  <a:pt x="703440" y="1101090"/>
                </a:lnTo>
                <a:close/>
              </a:path>
              <a:path w="1719580" h="1164590">
                <a:moveTo>
                  <a:pt x="1039421" y="1164590"/>
                </a:moveTo>
                <a:lnTo>
                  <a:pt x="995766" y="1162050"/>
                </a:lnTo>
                <a:lnTo>
                  <a:pt x="953690" y="1151890"/>
                </a:lnTo>
                <a:lnTo>
                  <a:pt x="913626" y="1135380"/>
                </a:lnTo>
                <a:lnTo>
                  <a:pt x="876007" y="1112520"/>
                </a:lnTo>
                <a:lnTo>
                  <a:pt x="841265" y="1084580"/>
                </a:lnTo>
                <a:lnTo>
                  <a:pt x="809834" y="1051560"/>
                </a:lnTo>
                <a:lnTo>
                  <a:pt x="782147" y="1016000"/>
                </a:lnTo>
                <a:lnTo>
                  <a:pt x="856077" y="1016000"/>
                </a:lnTo>
                <a:lnTo>
                  <a:pt x="858150" y="1018540"/>
                </a:lnTo>
                <a:lnTo>
                  <a:pt x="891851" y="1049020"/>
                </a:lnTo>
                <a:lnTo>
                  <a:pt x="929469" y="1074420"/>
                </a:lnTo>
                <a:lnTo>
                  <a:pt x="970245" y="1092200"/>
                </a:lnTo>
                <a:lnTo>
                  <a:pt x="1013422" y="1102360"/>
                </a:lnTo>
                <a:lnTo>
                  <a:pt x="1198860" y="1102360"/>
                </a:lnTo>
                <a:lnTo>
                  <a:pt x="1172406" y="1121410"/>
                </a:lnTo>
                <a:lnTo>
                  <a:pt x="1129736" y="1144270"/>
                </a:lnTo>
                <a:lnTo>
                  <a:pt x="1084222" y="1158240"/>
                </a:lnTo>
                <a:lnTo>
                  <a:pt x="1039421" y="1164590"/>
                </a:lnTo>
                <a:close/>
              </a:path>
            </a:pathLst>
          </a:custGeom>
          <a:solidFill>
            <a:srgbClr val="FFFFFF"/>
          </a:solidFill>
        </p:spPr>
        <p:txBody>
          <a:bodyPr wrap="square" lIns="0" tIns="0" rIns="0" bIns="0" rtlCol="0"/>
          <a:lstStyle/>
          <a:p>
            <a:endParaRPr sz="1200"/>
          </a:p>
        </p:txBody>
      </p:sp>
      <p:pic>
        <p:nvPicPr>
          <p:cNvPr id="22" name="object 22"/>
          <p:cNvPicPr/>
          <p:nvPr/>
        </p:nvPicPr>
        <p:blipFill>
          <a:blip r:embed="rId6" cstate="print"/>
          <a:stretch>
            <a:fillRect/>
          </a:stretch>
        </p:blipFill>
        <p:spPr>
          <a:xfrm>
            <a:off x="9012298" y="5060669"/>
            <a:ext cx="1385092" cy="1109133"/>
          </a:xfrm>
          <a:prstGeom prst="rect">
            <a:avLst/>
          </a:prstGeom>
        </p:spPr>
      </p:pic>
      <p:sp>
        <p:nvSpPr>
          <p:cNvPr id="23" name="object 23"/>
          <p:cNvSpPr txBox="1">
            <a:spLocks noGrp="1"/>
          </p:cNvSpPr>
          <p:nvPr>
            <p:ph type="title"/>
          </p:nvPr>
        </p:nvSpPr>
        <p:spPr>
          <a:xfrm>
            <a:off x="593618" y="435544"/>
            <a:ext cx="7997613" cy="1781856"/>
          </a:xfrm>
          <a:prstGeom prst="rect">
            <a:avLst/>
          </a:prstGeom>
        </p:spPr>
        <p:txBody>
          <a:bodyPr vert="horz" wrap="square" lIns="0" tIns="8467" rIns="0" bIns="0" rtlCol="0" anchor="t" anchorCtr="0">
            <a:spAutoFit/>
          </a:bodyPr>
          <a:lstStyle/>
          <a:p>
            <a:pPr marL="30482">
              <a:spcBef>
                <a:spcPts val="67"/>
              </a:spcBef>
            </a:pPr>
            <a:r>
              <a:rPr sz="5934" spc="-579" dirty="0">
                <a:solidFill>
                  <a:srgbClr val="F1ECE4"/>
                </a:solidFill>
                <a:latin typeface="Verdana"/>
                <a:cs typeface="Verdana"/>
              </a:rPr>
              <a:t>S</a:t>
            </a:r>
            <a:r>
              <a:rPr sz="5934" spc="-437" dirty="0">
                <a:solidFill>
                  <a:srgbClr val="F1ECE4"/>
                </a:solidFill>
                <a:latin typeface="Verdana"/>
                <a:cs typeface="Verdana"/>
              </a:rPr>
              <a:t>y</a:t>
            </a:r>
            <a:r>
              <a:rPr sz="5934" spc="-579" dirty="0">
                <a:solidFill>
                  <a:srgbClr val="F1ECE4"/>
                </a:solidFill>
                <a:latin typeface="Verdana"/>
                <a:cs typeface="Verdana"/>
              </a:rPr>
              <a:t>s</a:t>
            </a:r>
            <a:r>
              <a:rPr sz="5934" spc="-227" dirty="0">
                <a:solidFill>
                  <a:srgbClr val="F1ECE4"/>
                </a:solidFill>
                <a:latin typeface="Verdana"/>
                <a:cs typeface="Verdana"/>
              </a:rPr>
              <a:t>t</a:t>
            </a:r>
            <a:r>
              <a:rPr sz="5934" spc="-470" dirty="0">
                <a:solidFill>
                  <a:srgbClr val="F1ECE4"/>
                </a:solidFill>
                <a:latin typeface="Verdana"/>
                <a:cs typeface="Verdana"/>
              </a:rPr>
              <a:t>e</a:t>
            </a:r>
            <a:r>
              <a:rPr sz="5934" spc="-753" dirty="0">
                <a:solidFill>
                  <a:srgbClr val="F1ECE4"/>
                </a:solidFill>
                <a:latin typeface="Verdana"/>
                <a:cs typeface="Verdana"/>
              </a:rPr>
              <a:t>m</a:t>
            </a:r>
            <a:r>
              <a:rPr sz="5934" spc="-629" dirty="0">
                <a:solidFill>
                  <a:srgbClr val="F1ECE4"/>
                </a:solidFill>
                <a:latin typeface="Verdana"/>
                <a:cs typeface="Verdana"/>
              </a:rPr>
              <a:t> </a:t>
            </a:r>
            <a:r>
              <a:rPr sz="5934" spc="-433" dirty="0">
                <a:solidFill>
                  <a:srgbClr val="F1ECE4"/>
                </a:solidFill>
                <a:latin typeface="Verdana"/>
                <a:cs typeface="Verdana"/>
              </a:rPr>
              <a:t>O</a:t>
            </a:r>
            <a:r>
              <a:rPr sz="5934" spc="-427" dirty="0">
                <a:solidFill>
                  <a:srgbClr val="F1ECE4"/>
                </a:solidFill>
                <a:latin typeface="Verdana"/>
                <a:cs typeface="Verdana"/>
              </a:rPr>
              <a:t>v</a:t>
            </a:r>
            <a:r>
              <a:rPr sz="5934" spc="-470" dirty="0">
                <a:solidFill>
                  <a:srgbClr val="F1ECE4"/>
                </a:solidFill>
                <a:latin typeface="Verdana"/>
                <a:cs typeface="Verdana"/>
              </a:rPr>
              <a:t>e</a:t>
            </a:r>
            <a:r>
              <a:rPr sz="5934" spc="-447" dirty="0">
                <a:solidFill>
                  <a:srgbClr val="F1ECE4"/>
                </a:solidFill>
                <a:latin typeface="Verdana"/>
                <a:cs typeface="Verdana"/>
              </a:rPr>
              <a:t>r</a:t>
            </a:r>
            <a:r>
              <a:rPr sz="5934" spc="-427" dirty="0">
                <a:solidFill>
                  <a:srgbClr val="F1ECE4"/>
                </a:solidFill>
                <a:latin typeface="Verdana"/>
                <a:cs typeface="Verdana"/>
              </a:rPr>
              <a:t>v</a:t>
            </a:r>
            <a:r>
              <a:rPr sz="5934" spc="-313" dirty="0">
                <a:solidFill>
                  <a:srgbClr val="F1ECE4"/>
                </a:solidFill>
                <a:latin typeface="Verdana"/>
                <a:cs typeface="Verdana"/>
              </a:rPr>
              <a:t>i</a:t>
            </a:r>
            <a:r>
              <a:rPr sz="5934" spc="-470" dirty="0">
                <a:solidFill>
                  <a:srgbClr val="F1ECE4"/>
                </a:solidFill>
                <a:latin typeface="Verdana"/>
                <a:cs typeface="Verdana"/>
              </a:rPr>
              <a:t>e</a:t>
            </a:r>
            <a:r>
              <a:rPr sz="5934" spc="-1140" dirty="0">
                <a:solidFill>
                  <a:srgbClr val="F1ECE4"/>
                </a:solidFill>
                <a:latin typeface="Verdana"/>
                <a:cs typeface="Verdana"/>
              </a:rPr>
              <a:t>w</a:t>
            </a:r>
            <a:endParaRPr sz="5934" dirty="0">
              <a:latin typeface="Verdana"/>
              <a:cs typeface="Verdana"/>
            </a:endParaRPr>
          </a:p>
          <a:p>
            <a:pPr marL="8467" marR="3387">
              <a:lnSpc>
                <a:spcPct val="115100"/>
              </a:lnSpc>
              <a:spcBef>
                <a:spcPts val="1237"/>
              </a:spcBef>
              <a:tabLst>
                <a:tab pos="988956" algn="l"/>
                <a:tab pos="3263640" algn="l"/>
                <a:tab pos="4014247" algn="l"/>
                <a:tab pos="4476550" algn="l"/>
                <a:tab pos="5085334" algn="l"/>
                <a:tab pos="5934583" algn="l"/>
                <a:tab pos="6382492" algn="l"/>
                <a:tab pos="6991276" algn="l"/>
              </a:tabLst>
            </a:pPr>
            <a:r>
              <a:rPr sz="2100" b="0" spc="-63" dirty="0">
                <a:solidFill>
                  <a:srgbClr val="F1ECE4"/>
                </a:solidFill>
                <a:latin typeface="Verdana"/>
                <a:cs typeface="Verdana"/>
              </a:rPr>
              <a:t>E</a:t>
            </a:r>
            <a:r>
              <a:rPr sz="2100" b="0" spc="-153" dirty="0">
                <a:solidFill>
                  <a:srgbClr val="F1ECE4"/>
                </a:solidFill>
                <a:latin typeface="Verdana"/>
                <a:cs typeface="Verdana"/>
              </a:rPr>
              <a:t>S</a:t>
            </a:r>
            <a:r>
              <a:rPr sz="2100" b="0" spc="100" dirty="0">
                <a:solidFill>
                  <a:srgbClr val="F1ECE4"/>
                </a:solidFill>
                <a:latin typeface="Verdana"/>
                <a:cs typeface="Verdana"/>
              </a:rPr>
              <a:t>P</a:t>
            </a:r>
            <a:r>
              <a:rPr sz="2100" b="0" spc="-120" dirty="0">
                <a:solidFill>
                  <a:srgbClr val="F1ECE4"/>
                </a:solidFill>
                <a:latin typeface="Verdana"/>
                <a:cs typeface="Verdana"/>
              </a:rPr>
              <a:t>3</a:t>
            </a:r>
            <a:r>
              <a:rPr sz="2100" b="0" spc="-180" dirty="0">
                <a:solidFill>
                  <a:srgbClr val="F1ECE4"/>
                </a:solidFill>
                <a:latin typeface="Verdana"/>
                <a:cs typeface="Verdana"/>
              </a:rPr>
              <a:t>2</a:t>
            </a:r>
            <a:r>
              <a:rPr sz="2100" b="0" dirty="0">
                <a:solidFill>
                  <a:srgbClr val="F1ECE4"/>
                </a:solidFill>
                <a:latin typeface="Verdana"/>
                <a:cs typeface="Verdana"/>
              </a:rPr>
              <a:t>	</a:t>
            </a:r>
            <a:r>
              <a:rPr sz="2100" b="0" spc="127" dirty="0">
                <a:solidFill>
                  <a:srgbClr val="F1ECE4"/>
                </a:solidFill>
                <a:latin typeface="Verdana"/>
                <a:cs typeface="Verdana"/>
              </a:rPr>
              <a:t>M</a:t>
            </a:r>
            <a:r>
              <a:rPr sz="2100" b="0" spc="-20" dirty="0">
                <a:solidFill>
                  <a:srgbClr val="F1ECE4"/>
                </a:solidFill>
                <a:latin typeface="Verdana"/>
                <a:cs typeface="Verdana"/>
              </a:rPr>
              <a:t>i</a:t>
            </a:r>
            <a:r>
              <a:rPr sz="2100" b="0" spc="70" dirty="0">
                <a:solidFill>
                  <a:srgbClr val="F1ECE4"/>
                </a:solidFill>
                <a:latin typeface="Verdana"/>
                <a:cs typeface="Verdana"/>
              </a:rPr>
              <a:t>c</a:t>
            </a:r>
            <a:r>
              <a:rPr sz="2100" b="0" spc="-27" dirty="0">
                <a:solidFill>
                  <a:srgbClr val="F1ECE4"/>
                </a:solidFill>
                <a:latin typeface="Verdana"/>
                <a:cs typeface="Verdana"/>
              </a:rPr>
              <a:t>r</a:t>
            </a:r>
            <a:r>
              <a:rPr sz="2100" b="0" spc="23" dirty="0">
                <a:solidFill>
                  <a:srgbClr val="F1ECE4"/>
                </a:solidFill>
                <a:latin typeface="Verdana"/>
                <a:cs typeface="Verdana"/>
              </a:rPr>
              <a:t>o</a:t>
            </a:r>
            <a:r>
              <a:rPr sz="2100" b="0" spc="70" dirty="0">
                <a:solidFill>
                  <a:srgbClr val="F1ECE4"/>
                </a:solidFill>
                <a:latin typeface="Verdana"/>
                <a:cs typeface="Verdana"/>
              </a:rPr>
              <a:t>c</a:t>
            </a:r>
            <a:r>
              <a:rPr sz="2100" b="0" spc="23" dirty="0">
                <a:solidFill>
                  <a:srgbClr val="F1ECE4"/>
                </a:solidFill>
                <a:latin typeface="Verdana"/>
                <a:cs typeface="Verdana"/>
              </a:rPr>
              <a:t>o</a:t>
            </a:r>
            <a:r>
              <a:rPr sz="2100" b="0" spc="-30" dirty="0">
                <a:solidFill>
                  <a:srgbClr val="F1ECE4"/>
                </a:solidFill>
                <a:latin typeface="Verdana"/>
                <a:cs typeface="Verdana"/>
              </a:rPr>
              <a:t>n</a:t>
            </a:r>
            <a:r>
              <a:rPr sz="2100" b="0" spc="30" dirty="0">
                <a:solidFill>
                  <a:srgbClr val="F1ECE4"/>
                </a:solidFill>
                <a:latin typeface="Verdana"/>
                <a:cs typeface="Verdana"/>
              </a:rPr>
              <a:t>t</a:t>
            </a:r>
            <a:r>
              <a:rPr sz="2100" b="0" spc="-27" dirty="0">
                <a:solidFill>
                  <a:srgbClr val="F1ECE4"/>
                </a:solidFill>
                <a:latin typeface="Verdana"/>
                <a:cs typeface="Verdana"/>
              </a:rPr>
              <a:t>r</a:t>
            </a:r>
            <a:r>
              <a:rPr sz="2100" b="0" spc="23" dirty="0">
                <a:solidFill>
                  <a:srgbClr val="F1ECE4"/>
                </a:solidFill>
                <a:latin typeface="Verdana"/>
                <a:cs typeface="Verdana"/>
              </a:rPr>
              <a:t>o</a:t>
            </a:r>
            <a:r>
              <a:rPr sz="2100" b="0" spc="37" dirty="0">
                <a:solidFill>
                  <a:srgbClr val="F1ECE4"/>
                </a:solidFill>
                <a:latin typeface="Verdana"/>
                <a:cs typeface="Verdana"/>
              </a:rPr>
              <a:t>ll</a:t>
            </a:r>
            <a:r>
              <a:rPr sz="2100" b="0" spc="-47" dirty="0">
                <a:solidFill>
                  <a:srgbClr val="F1ECE4"/>
                </a:solidFill>
                <a:latin typeface="Verdana"/>
                <a:cs typeface="Verdana"/>
              </a:rPr>
              <a:t>e</a:t>
            </a:r>
            <a:r>
              <a:rPr sz="2100" b="0" spc="-27" dirty="0">
                <a:solidFill>
                  <a:srgbClr val="F1ECE4"/>
                </a:solidFill>
                <a:latin typeface="Verdana"/>
                <a:cs typeface="Verdana"/>
              </a:rPr>
              <a:t>r</a:t>
            </a:r>
            <a:r>
              <a:rPr sz="2100" b="0" spc="-400" dirty="0">
                <a:solidFill>
                  <a:srgbClr val="F1ECE4"/>
                </a:solidFill>
                <a:latin typeface="Verdana"/>
                <a:cs typeface="Verdana"/>
              </a:rPr>
              <a:t>:</a:t>
            </a:r>
            <a:r>
              <a:rPr sz="2100" b="0" dirty="0">
                <a:solidFill>
                  <a:srgbClr val="F1ECE4"/>
                </a:solidFill>
                <a:latin typeface="Verdana"/>
                <a:cs typeface="Verdana"/>
              </a:rPr>
              <a:t>	</a:t>
            </a:r>
            <a:r>
              <a:rPr sz="2100" b="0" spc="-27" dirty="0">
                <a:solidFill>
                  <a:srgbClr val="F1ECE4"/>
                </a:solidFill>
                <a:latin typeface="Verdana"/>
                <a:cs typeface="Verdana"/>
              </a:rPr>
              <a:t>A</a:t>
            </a:r>
            <a:r>
              <a:rPr sz="2100" b="0" spc="70" dirty="0">
                <a:solidFill>
                  <a:srgbClr val="F1ECE4"/>
                </a:solidFill>
                <a:latin typeface="Verdana"/>
                <a:cs typeface="Verdana"/>
              </a:rPr>
              <a:t>c</a:t>
            </a:r>
            <a:r>
              <a:rPr sz="2100" b="0" spc="30" dirty="0">
                <a:solidFill>
                  <a:srgbClr val="F1ECE4"/>
                </a:solidFill>
                <a:latin typeface="Verdana"/>
                <a:cs typeface="Verdana"/>
              </a:rPr>
              <a:t>t</a:t>
            </a:r>
            <a:r>
              <a:rPr sz="2100" b="0" spc="-47" dirty="0">
                <a:solidFill>
                  <a:srgbClr val="F1ECE4"/>
                </a:solidFill>
                <a:latin typeface="Verdana"/>
                <a:cs typeface="Verdana"/>
              </a:rPr>
              <a:t>s</a:t>
            </a:r>
            <a:r>
              <a:rPr sz="2100" b="0" dirty="0">
                <a:solidFill>
                  <a:srgbClr val="F1ECE4"/>
                </a:solidFill>
                <a:latin typeface="Verdana"/>
                <a:cs typeface="Verdana"/>
              </a:rPr>
              <a:t>	</a:t>
            </a:r>
            <a:r>
              <a:rPr sz="2100" b="0" spc="-93" dirty="0">
                <a:solidFill>
                  <a:srgbClr val="F1ECE4"/>
                </a:solidFill>
                <a:latin typeface="Verdana"/>
                <a:cs typeface="Verdana"/>
              </a:rPr>
              <a:t>a</a:t>
            </a:r>
            <a:r>
              <a:rPr sz="2100" b="0" spc="-47" dirty="0">
                <a:solidFill>
                  <a:srgbClr val="F1ECE4"/>
                </a:solidFill>
                <a:latin typeface="Verdana"/>
                <a:cs typeface="Verdana"/>
              </a:rPr>
              <a:t>s</a:t>
            </a:r>
            <a:r>
              <a:rPr sz="2100" b="0" dirty="0">
                <a:solidFill>
                  <a:srgbClr val="F1ECE4"/>
                </a:solidFill>
                <a:latin typeface="Verdana"/>
                <a:cs typeface="Verdana"/>
              </a:rPr>
              <a:t>	</a:t>
            </a:r>
            <a:r>
              <a:rPr sz="2100" b="0" spc="30" dirty="0">
                <a:solidFill>
                  <a:srgbClr val="F1ECE4"/>
                </a:solidFill>
                <a:latin typeface="Verdana"/>
                <a:cs typeface="Verdana"/>
              </a:rPr>
              <a:t>t</a:t>
            </a:r>
            <a:r>
              <a:rPr sz="2100" b="0" spc="-30" dirty="0">
                <a:solidFill>
                  <a:srgbClr val="F1ECE4"/>
                </a:solidFill>
                <a:latin typeface="Verdana"/>
                <a:cs typeface="Verdana"/>
              </a:rPr>
              <a:t>h</a:t>
            </a:r>
            <a:r>
              <a:rPr sz="2100" b="0" spc="-43" dirty="0">
                <a:solidFill>
                  <a:srgbClr val="F1ECE4"/>
                </a:solidFill>
                <a:latin typeface="Verdana"/>
                <a:cs typeface="Verdana"/>
              </a:rPr>
              <a:t>e</a:t>
            </a:r>
            <a:r>
              <a:rPr sz="2100" b="0" dirty="0">
                <a:solidFill>
                  <a:srgbClr val="F1ECE4"/>
                </a:solidFill>
                <a:latin typeface="Verdana"/>
                <a:cs typeface="Verdana"/>
              </a:rPr>
              <a:t>	</a:t>
            </a:r>
            <a:r>
              <a:rPr sz="2100" b="0" spc="40" dirty="0">
                <a:solidFill>
                  <a:srgbClr val="F1ECE4"/>
                </a:solidFill>
                <a:latin typeface="Verdana"/>
                <a:cs typeface="Verdana"/>
              </a:rPr>
              <a:t>b</a:t>
            </a:r>
            <a:r>
              <a:rPr sz="2100" b="0" spc="-27" dirty="0">
                <a:solidFill>
                  <a:srgbClr val="F1ECE4"/>
                </a:solidFill>
                <a:latin typeface="Verdana"/>
                <a:cs typeface="Verdana"/>
              </a:rPr>
              <a:t>r</a:t>
            </a:r>
            <a:r>
              <a:rPr sz="2100" b="0" spc="-93" dirty="0">
                <a:solidFill>
                  <a:srgbClr val="F1ECE4"/>
                </a:solidFill>
                <a:latin typeface="Verdana"/>
                <a:cs typeface="Verdana"/>
              </a:rPr>
              <a:t>a</a:t>
            </a:r>
            <a:r>
              <a:rPr sz="2100" b="0" spc="-20" dirty="0">
                <a:solidFill>
                  <a:srgbClr val="F1ECE4"/>
                </a:solidFill>
                <a:latin typeface="Verdana"/>
                <a:cs typeface="Verdana"/>
              </a:rPr>
              <a:t>i</a:t>
            </a:r>
            <a:r>
              <a:rPr sz="2100" b="0" spc="-27" dirty="0">
                <a:solidFill>
                  <a:srgbClr val="F1ECE4"/>
                </a:solidFill>
                <a:latin typeface="Verdana"/>
                <a:cs typeface="Verdana"/>
              </a:rPr>
              <a:t>n</a:t>
            </a:r>
            <a:r>
              <a:rPr sz="2100" b="0" dirty="0">
                <a:solidFill>
                  <a:srgbClr val="F1ECE4"/>
                </a:solidFill>
                <a:latin typeface="Verdana"/>
                <a:cs typeface="Verdana"/>
              </a:rPr>
              <a:t>	</a:t>
            </a:r>
            <a:r>
              <a:rPr sz="2100" b="0" spc="23" dirty="0">
                <a:solidFill>
                  <a:srgbClr val="F1ECE4"/>
                </a:solidFill>
                <a:latin typeface="Verdana"/>
                <a:cs typeface="Verdana"/>
              </a:rPr>
              <a:t>o</a:t>
            </a:r>
            <a:r>
              <a:rPr sz="2100" b="0" spc="67" dirty="0">
                <a:solidFill>
                  <a:srgbClr val="F1ECE4"/>
                </a:solidFill>
                <a:latin typeface="Verdana"/>
                <a:cs typeface="Verdana"/>
              </a:rPr>
              <a:t>f</a:t>
            </a:r>
            <a:r>
              <a:rPr sz="2100" b="0" dirty="0">
                <a:solidFill>
                  <a:srgbClr val="F1ECE4"/>
                </a:solidFill>
                <a:latin typeface="Verdana"/>
                <a:cs typeface="Verdana"/>
              </a:rPr>
              <a:t>	</a:t>
            </a:r>
            <a:r>
              <a:rPr sz="2100" b="0" spc="30" dirty="0">
                <a:solidFill>
                  <a:srgbClr val="F1ECE4"/>
                </a:solidFill>
                <a:latin typeface="Verdana"/>
                <a:cs typeface="Verdana"/>
              </a:rPr>
              <a:t>t</a:t>
            </a:r>
            <a:r>
              <a:rPr sz="2100" b="0" spc="-30" dirty="0">
                <a:solidFill>
                  <a:srgbClr val="F1ECE4"/>
                </a:solidFill>
                <a:latin typeface="Verdana"/>
                <a:cs typeface="Verdana"/>
              </a:rPr>
              <a:t>h</a:t>
            </a:r>
            <a:r>
              <a:rPr sz="2100" b="0" spc="-43" dirty="0">
                <a:solidFill>
                  <a:srgbClr val="F1ECE4"/>
                </a:solidFill>
                <a:latin typeface="Verdana"/>
                <a:cs typeface="Verdana"/>
              </a:rPr>
              <a:t>e</a:t>
            </a:r>
            <a:r>
              <a:rPr sz="2100" b="0" dirty="0">
                <a:solidFill>
                  <a:srgbClr val="F1ECE4"/>
                </a:solidFill>
                <a:latin typeface="Verdana"/>
                <a:cs typeface="Verdana"/>
              </a:rPr>
              <a:t>	</a:t>
            </a:r>
            <a:r>
              <a:rPr sz="2100" b="0" spc="-50" dirty="0">
                <a:solidFill>
                  <a:srgbClr val="F1ECE4"/>
                </a:solidFill>
                <a:latin typeface="Verdana"/>
                <a:cs typeface="Verdana"/>
              </a:rPr>
              <a:t>s</a:t>
            </a:r>
            <a:r>
              <a:rPr sz="2100" b="0" spc="-53" dirty="0">
                <a:solidFill>
                  <a:srgbClr val="F1ECE4"/>
                </a:solidFill>
                <a:latin typeface="Verdana"/>
                <a:cs typeface="Verdana"/>
              </a:rPr>
              <a:t>y</a:t>
            </a:r>
            <a:r>
              <a:rPr sz="2100" b="0" spc="-50" dirty="0">
                <a:solidFill>
                  <a:srgbClr val="F1ECE4"/>
                </a:solidFill>
                <a:latin typeface="Verdana"/>
                <a:cs typeface="Verdana"/>
              </a:rPr>
              <a:t>s</a:t>
            </a:r>
            <a:r>
              <a:rPr sz="2100" b="0" spc="30" dirty="0">
                <a:solidFill>
                  <a:srgbClr val="F1ECE4"/>
                </a:solidFill>
                <a:latin typeface="Verdana"/>
                <a:cs typeface="Verdana"/>
              </a:rPr>
              <a:t>t</a:t>
            </a:r>
            <a:r>
              <a:rPr sz="2100" b="0" spc="-47" dirty="0">
                <a:solidFill>
                  <a:srgbClr val="F1ECE4"/>
                </a:solidFill>
                <a:latin typeface="Verdana"/>
                <a:cs typeface="Verdana"/>
              </a:rPr>
              <a:t>e</a:t>
            </a:r>
            <a:r>
              <a:rPr sz="2100" b="0" spc="-117" dirty="0">
                <a:solidFill>
                  <a:srgbClr val="F1ECE4"/>
                </a:solidFill>
                <a:latin typeface="Verdana"/>
                <a:cs typeface="Verdana"/>
              </a:rPr>
              <a:t>m</a:t>
            </a:r>
            <a:r>
              <a:rPr sz="2100" b="0" spc="-203" dirty="0">
                <a:solidFill>
                  <a:srgbClr val="F1ECE4"/>
                </a:solidFill>
                <a:latin typeface="Verdana"/>
                <a:cs typeface="Verdana"/>
              </a:rPr>
              <a:t>,  </a:t>
            </a:r>
            <a:r>
              <a:rPr sz="2100" b="0" spc="-47" dirty="0">
                <a:solidFill>
                  <a:srgbClr val="F1ECE4"/>
                </a:solidFill>
                <a:latin typeface="Verdana"/>
                <a:cs typeface="Verdana"/>
              </a:rPr>
              <a:t>reading</a:t>
            </a:r>
            <a:r>
              <a:rPr sz="2100" b="0" spc="-223" dirty="0">
                <a:solidFill>
                  <a:srgbClr val="F1ECE4"/>
                </a:solidFill>
                <a:latin typeface="Verdana"/>
                <a:cs typeface="Verdana"/>
              </a:rPr>
              <a:t> </a:t>
            </a:r>
            <a:r>
              <a:rPr sz="2100" b="0" spc="-30" dirty="0">
                <a:solidFill>
                  <a:srgbClr val="F1ECE4"/>
                </a:solidFill>
                <a:latin typeface="Verdana"/>
                <a:cs typeface="Verdana"/>
              </a:rPr>
              <a:t>sensor</a:t>
            </a:r>
            <a:r>
              <a:rPr sz="2100" b="0" spc="-223" dirty="0">
                <a:solidFill>
                  <a:srgbClr val="F1ECE4"/>
                </a:solidFill>
                <a:latin typeface="Verdana"/>
                <a:cs typeface="Verdana"/>
              </a:rPr>
              <a:t> </a:t>
            </a:r>
            <a:r>
              <a:rPr sz="2100" b="0" spc="-27" dirty="0">
                <a:solidFill>
                  <a:srgbClr val="F1ECE4"/>
                </a:solidFill>
                <a:latin typeface="Verdana"/>
                <a:cs typeface="Verdana"/>
              </a:rPr>
              <a:t>data</a:t>
            </a:r>
            <a:r>
              <a:rPr sz="2100" b="0" spc="-220" dirty="0">
                <a:solidFill>
                  <a:srgbClr val="F1ECE4"/>
                </a:solidFill>
                <a:latin typeface="Verdana"/>
                <a:cs typeface="Verdana"/>
              </a:rPr>
              <a:t> </a:t>
            </a:r>
            <a:r>
              <a:rPr sz="2100" b="0" spc="-27" dirty="0">
                <a:solidFill>
                  <a:srgbClr val="F1ECE4"/>
                </a:solidFill>
                <a:latin typeface="Verdana"/>
                <a:cs typeface="Verdana"/>
              </a:rPr>
              <a:t>and</a:t>
            </a:r>
            <a:r>
              <a:rPr sz="2100" b="0" spc="-223" dirty="0">
                <a:solidFill>
                  <a:srgbClr val="F1ECE4"/>
                </a:solidFill>
                <a:latin typeface="Verdana"/>
                <a:cs typeface="Verdana"/>
              </a:rPr>
              <a:t> </a:t>
            </a:r>
            <a:r>
              <a:rPr sz="2100" b="0" spc="-33" dirty="0">
                <a:solidFill>
                  <a:srgbClr val="F1ECE4"/>
                </a:solidFill>
                <a:latin typeface="Verdana"/>
                <a:cs typeface="Verdana"/>
              </a:rPr>
              <a:t>communicating</a:t>
            </a:r>
            <a:r>
              <a:rPr sz="2100" b="0" spc="-220" dirty="0">
                <a:solidFill>
                  <a:srgbClr val="F1ECE4"/>
                </a:solidFill>
                <a:latin typeface="Verdana"/>
                <a:cs typeface="Verdana"/>
              </a:rPr>
              <a:t> </a:t>
            </a:r>
            <a:r>
              <a:rPr sz="2100" b="0" spc="-20" dirty="0">
                <a:solidFill>
                  <a:srgbClr val="F1ECE4"/>
                </a:solidFill>
                <a:latin typeface="Verdana"/>
                <a:cs typeface="Verdana"/>
              </a:rPr>
              <a:t>with</a:t>
            </a:r>
            <a:r>
              <a:rPr sz="2100" b="0" spc="-223" dirty="0">
                <a:solidFill>
                  <a:srgbClr val="F1ECE4"/>
                </a:solidFill>
                <a:latin typeface="Verdana"/>
                <a:cs typeface="Verdana"/>
              </a:rPr>
              <a:t> </a:t>
            </a:r>
            <a:r>
              <a:rPr sz="2100" b="0" spc="-13" dirty="0">
                <a:solidFill>
                  <a:srgbClr val="F1ECE4"/>
                </a:solidFill>
                <a:latin typeface="Verdana"/>
                <a:cs typeface="Verdana"/>
              </a:rPr>
              <a:t>the</a:t>
            </a:r>
            <a:r>
              <a:rPr sz="2100" b="0" spc="-223" dirty="0">
                <a:solidFill>
                  <a:srgbClr val="F1ECE4"/>
                </a:solidFill>
                <a:latin typeface="Verdana"/>
                <a:cs typeface="Verdana"/>
              </a:rPr>
              <a:t> </a:t>
            </a:r>
            <a:r>
              <a:rPr sz="2100" b="0" spc="-17" dirty="0">
                <a:solidFill>
                  <a:srgbClr val="F1ECE4"/>
                </a:solidFill>
                <a:latin typeface="Verdana"/>
                <a:cs typeface="Verdana"/>
              </a:rPr>
              <a:t>cloud.</a:t>
            </a:r>
            <a:endParaRPr sz="2100" dirty="0">
              <a:latin typeface="Verdana"/>
              <a:cs typeface="Verdan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24963" y="2060415"/>
            <a:ext cx="463127" cy="2159847"/>
          </a:xfrm>
          <a:custGeom>
            <a:avLst/>
            <a:gdLst/>
            <a:ahLst/>
            <a:cxnLst/>
            <a:rect l="l" t="t" r="r" b="b"/>
            <a:pathLst>
              <a:path w="694690" h="3239770">
                <a:moveTo>
                  <a:pt x="595830" y="3239728"/>
                </a:moveTo>
                <a:lnTo>
                  <a:pt x="98455" y="3239728"/>
                </a:lnTo>
                <a:lnTo>
                  <a:pt x="60183" y="3231979"/>
                </a:lnTo>
                <a:lnTo>
                  <a:pt x="28882" y="3210864"/>
                </a:lnTo>
                <a:lnTo>
                  <a:pt x="7754" y="3179584"/>
                </a:lnTo>
                <a:lnTo>
                  <a:pt x="0" y="3141337"/>
                </a:lnTo>
                <a:lnTo>
                  <a:pt x="0" y="98316"/>
                </a:lnTo>
                <a:lnTo>
                  <a:pt x="7754" y="60081"/>
                </a:lnTo>
                <a:lnTo>
                  <a:pt x="28882" y="28826"/>
                </a:lnTo>
                <a:lnTo>
                  <a:pt x="60183" y="7737"/>
                </a:lnTo>
                <a:lnTo>
                  <a:pt x="98455" y="0"/>
                </a:lnTo>
                <a:lnTo>
                  <a:pt x="595830" y="0"/>
                </a:lnTo>
                <a:lnTo>
                  <a:pt x="634102" y="7737"/>
                </a:lnTo>
                <a:lnTo>
                  <a:pt x="665403" y="28826"/>
                </a:lnTo>
                <a:lnTo>
                  <a:pt x="686531" y="60081"/>
                </a:lnTo>
                <a:lnTo>
                  <a:pt x="693521" y="94549"/>
                </a:lnTo>
                <a:lnTo>
                  <a:pt x="96459" y="94549"/>
                </a:lnTo>
                <a:lnTo>
                  <a:pt x="94611" y="96396"/>
                </a:lnTo>
                <a:lnTo>
                  <a:pt x="94611" y="3143331"/>
                </a:lnTo>
                <a:lnTo>
                  <a:pt x="96459" y="3145178"/>
                </a:lnTo>
                <a:lnTo>
                  <a:pt x="693506" y="3145178"/>
                </a:lnTo>
                <a:lnTo>
                  <a:pt x="686531" y="3179584"/>
                </a:lnTo>
                <a:lnTo>
                  <a:pt x="665403" y="3210864"/>
                </a:lnTo>
                <a:lnTo>
                  <a:pt x="634102" y="3231979"/>
                </a:lnTo>
                <a:lnTo>
                  <a:pt x="595830" y="3239728"/>
                </a:lnTo>
                <a:close/>
              </a:path>
              <a:path w="694690" h="3239770">
                <a:moveTo>
                  <a:pt x="693506" y="3145178"/>
                </a:moveTo>
                <a:lnTo>
                  <a:pt x="597826" y="3145178"/>
                </a:lnTo>
                <a:lnTo>
                  <a:pt x="599674" y="3143331"/>
                </a:lnTo>
                <a:lnTo>
                  <a:pt x="599674" y="96396"/>
                </a:lnTo>
                <a:lnTo>
                  <a:pt x="597826" y="94549"/>
                </a:lnTo>
                <a:lnTo>
                  <a:pt x="693521" y="94549"/>
                </a:lnTo>
                <a:lnTo>
                  <a:pt x="694285" y="98316"/>
                </a:lnTo>
                <a:lnTo>
                  <a:pt x="694285" y="3141337"/>
                </a:lnTo>
                <a:lnTo>
                  <a:pt x="693506" y="3145178"/>
                </a:lnTo>
                <a:close/>
              </a:path>
            </a:pathLst>
          </a:custGeom>
          <a:solidFill>
            <a:srgbClr val="1B3C86"/>
          </a:solidFill>
        </p:spPr>
        <p:txBody>
          <a:bodyPr wrap="square" lIns="0" tIns="0" rIns="0" bIns="0" rtlCol="0"/>
          <a:lstStyle/>
          <a:p>
            <a:endParaRPr sz="1200"/>
          </a:p>
        </p:txBody>
      </p:sp>
      <p:sp>
        <p:nvSpPr>
          <p:cNvPr id="3" name="object 3"/>
          <p:cNvSpPr/>
          <p:nvPr/>
        </p:nvSpPr>
        <p:spPr>
          <a:xfrm>
            <a:off x="9682924" y="2521689"/>
            <a:ext cx="463127" cy="1698837"/>
          </a:xfrm>
          <a:custGeom>
            <a:avLst/>
            <a:gdLst/>
            <a:ahLst/>
            <a:cxnLst/>
            <a:rect l="l" t="t" r="r" b="b"/>
            <a:pathLst>
              <a:path w="694690" h="2548254">
                <a:moveTo>
                  <a:pt x="605882" y="2547817"/>
                </a:moveTo>
                <a:lnTo>
                  <a:pt x="88254" y="2547817"/>
                </a:lnTo>
                <a:lnTo>
                  <a:pt x="53946" y="2540871"/>
                </a:lnTo>
                <a:lnTo>
                  <a:pt x="25888" y="2521945"/>
                </a:lnTo>
                <a:lnTo>
                  <a:pt x="6950" y="2493905"/>
                </a:lnTo>
                <a:lnTo>
                  <a:pt x="0" y="2459620"/>
                </a:lnTo>
                <a:lnTo>
                  <a:pt x="0" y="88197"/>
                </a:lnTo>
                <a:lnTo>
                  <a:pt x="6950" y="53911"/>
                </a:lnTo>
                <a:lnTo>
                  <a:pt x="25888" y="25871"/>
                </a:lnTo>
                <a:lnTo>
                  <a:pt x="53946" y="6945"/>
                </a:lnTo>
                <a:lnTo>
                  <a:pt x="88254" y="0"/>
                </a:lnTo>
                <a:lnTo>
                  <a:pt x="605882" y="0"/>
                </a:lnTo>
                <a:lnTo>
                  <a:pt x="640191" y="6945"/>
                </a:lnTo>
                <a:lnTo>
                  <a:pt x="668248" y="25871"/>
                </a:lnTo>
                <a:lnTo>
                  <a:pt x="687187" y="53911"/>
                </a:lnTo>
                <a:lnTo>
                  <a:pt x="694137" y="88197"/>
                </a:lnTo>
                <a:lnTo>
                  <a:pt x="694137" y="94549"/>
                </a:lnTo>
                <a:lnTo>
                  <a:pt x="94611" y="94549"/>
                </a:lnTo>
                <a:lnTo>
                  <a:pt x="94611" y="2453267"/>
                </a:lnTo>
                <a:lnTo>
                  <a:pt x="694137" y="2453267"/>
                </a:lnTo>
                <a:lnTo>
                  <a:pt x="694137" y="2459620"/>
                </a:lnTo>
                <a:lnTo>
                  <a:pt x="687187" y="2493905"/>
                </a:lnTo>
                <a:lnTo>
                  <a:pt x="668248" y="2521945"/>
                </a:lnTo>
                <a:lnTo>
                  <a:pt x="640191" y="2540871"/>
                </a:lnTo>
                <a:lnTo>
                  <a:pt x="605882" y="2547817"/>
                </a:lnTo>
                <a:close/>
              </a:path>
              <a:path w="694690" h="2548254">
                <a:moveTo>
                  <a:pt x="694137" y="2453267"/>
                </a:moveTo>
                <a:lnTo>
                  <a:pt x="599526" y="2453267"/>
                </a:lnTo>
                <a:lnTo>
                  <a:pt x="599526" y="94549"/>
                </a:lnTo>
                <a:lnTo>
                  <a:pt x="694137" y="94549"/>
                </a:lnTo>
                <a:lnTo>
                  <a:pt x="694137" y="2453267"/>
                </a:lnTo>
                <a:close/>
              </a:path>
            </a:pathLst>
          </a:custGeom>
          <a:solidFill>
            <a:srgbClr val="1B3C86"/>
          </a:solidFill>
        </p:spPr>
        <p:txBody>
          <a:bodyPr wrap="square" lIns="0" tIns="0" rIns="0" bIns="0" rtlCol="0"/>
          <a:lstStyle/>
          <a:p>
            <a:endParaRPr sz="1200"/>
          </a:p>
        </p:txBody>
      </p:sp>
      <p:sp>
        <p:nvSpPr>
          <p:cNvPr id="4" name="object 4"/>
          <p:cNvSpPr/>
          <p:nvPr/>
        </p:nvSpPr>
        <p:spPr>
          <a:xfrm>
            <a:off x="8567001" y="2581373"/>
            <a:ext cx="463127" cy="1639147"/>
          </a:xfrm>
          <a:custGeom>
            <a:avLst/>
            <a:gdLst/>
            <a:ahLst/>
            <a:cxnLst/>
            <a:rect l="l" t="t" r="r" b="b"/>
            <a:pathLst>
              <a:path w="694690" h="2458720">
                <a:moveTo>
                  <a:pt x="605956" y="2458290"/>
                </a:moveTo>
                <a:lnTo>
                  <a:pt x="88254" y="2458290"/>
                </a:lnTo>
                <a:lnTo>
                  <a:pt x="53915" y="2451344"/>
                </a:lnTo>
                <a:lnTo>
                  <a:pt x="25861" y="2432418"/>
                </a:lnTo>
                <a:lnTo>
                  <a:pt x="6939" y="2404379"/>
                </a:lnTo>
                <a:lnTo>
                  <a:pt x="0" y="2370093"/>
                </a:lnTo>
                <a:lnTo>
                  <a:pt x="0" y="88197"/>
                </a:lnTo>
                <a:lnTo>
                  <a:pt x="6939" y="53911"/>
                </a:lnTo>
                <a:lnTo>
                  <a:pt x="25861" y="25871"/>
                </a:lnTo>
                <a:lnTo>
                  <a:pt x="53915" y="6945"/>
                </a:lnTo>
                <a:lnTo>
                  <a:pt x="88254" y="0"/>
                </a:lnTo>
                <a:lnTo>
                  <a:pt x="605956" y="0"/>
                </a:lnTo>
                <a:lnTo>
                  <a:pt x="640265" y="6945"/>
                </a:lnTo>
                <a:lnTo>
                  <a:pt x="668322" y="25871"/>
                </a:lnTo>
                <a:lnTo>
                  <a:pt x="687261" y="53911"/>
                </a:lnTo>
                <a:lnTo>
                  <a:pt x="694211" y="88197"/>
                </a:lnTo>
                <a:lnTo>
                  <a:pt x="694211" y="94549"/>
                </a:lnTo>
                <a:lnTo>
                  <a:pt x="94611" y="94549"/>
                </a:lnTo>
                <a:lnTo>
                  <a:pt x="94611" y="2363740"/>
                </a:lnTo>
                <a:lnTo>
                  <a:pt x="694211" y="2363740"/>
                </a:lnTo>
                <a:lnTo>
                  <a:pt x="694211" y="2370093"/>
                </a:lnTo>
                <a:lnTo>
                  <a:pt x="687261" y="2404379"/>
                </a:lnTo>
                <a:lnTo>
                  <a:pt x="668322" y="2432418"/>
                </a:lnTo>
                <a:lnTo>
                  <a:pt x="640265" y="2451344"/>
                </a:lnTo>
                <a:lnTo>
                  <a:pt x="605956" y="2458290"/>
                </a:lnTo>
                <a:close/>
              </a:path>
              <a:path w="694690" h="2458720">
                <a:moveTo>
                  <a:pt x="694211" y="2363740"/>
                </a:moveTo>
                <a:lnTo>
                  <a:pt x="599600" y="2363740"/>
                </a:lnTo>
                <a:lnTo>
                  <a:pt x="599600" y="94549"/>
                </a:lnTo>
                <a:lnTo>
                  <a:pt x="694211" y="94549"/>
                </a:lnTo>
                <a:lnTo>
                  <a:pt x="694211" y="2363740"/>
                </a:lnTo>
                <a:close/>
              </a:path>
            </a:pathLst>
          </a:custGeom>
          <a:solidFill>
            <a:srgbClr val="1B3C86"/>
          </a:solidFill>
        </p:spPr>
        <p:txBody>
          <a:bodyPr wrap="square" lIns="0" tIns="0" rIns="0" bIns="0" rtlCol="0"/>
          <a:lstStyle/>
          <a:p>
            <a:endParaRPr sz="1200"/>
          </a:p>
        </p:txBody>
      </p:sp>
      <p:sp>
        <p:nvSpPr>
          <p:cNvPr id="5" name="object 5"/>
          <p:cNvSpPr/>
          <p:nvPr/>
        </p:nvSpPr>
        <p:spPr>
          <a:xfrm>
            <a:off x="10240589" y="3096620"/>
            <a:ext cx="463127" cy="1123950"/>
          </a:xfrm>
          <a:custGeom>
            <a:avLst/>
            <a:gdLst/>
            <a:ahLst/>
            <a:cxnLst/>
            <a:rect l="l" t="t" r="r" b="b"/>
            <a:pathLst>
              <a:path w="694690" h="1685925">
                <a:moveTo>
                  <a:pt x="610613" y="1685421"/>
                </a:moveTo>
                <a:lnTo>
                  <a:pt x="83671" y="1685421"/>
                </a:lnTo>
                <a:lnTo>
                  <a:pt x="51108" y="1678838"/>
                </a:lnTo>
                <a:lnTo>
                  <a:pt x="24512" y="1660906"/>
                </a:lnTo>
                <a:lnTo>
                  <a:pt x="6577" y="1634345"/>
                </a:lnTo>
                <a:lnTo>
                  <a:pt x="0" y="1601877"/>
                </a:lnTo>
                <a:lnTo>
                  <a:pt x="0" y="83617"/>
                </a:lnTo>
                <a:lnTo>
                  <a:pt x="6577" y="51106"/>
                </a:lnTo>
                <a:lnTo>
                  <a:pt x="24512" y="24523"/>
                </a:lnTo>
                <a:lnTo>
                  <a:pt x="51108" y="6583"/>
                </a:lnTo>
                <a:lnTo>
                  <a:pt x="83671" y="0"/>
                </a:lnTo>
                <a:lnTo>
                  <a:pt x="610613" y="0"/>
                </a:lnTo>
                <a:lnTo>
                  <a:pt x="643176" y="6583"/>
                </a:lnTo>
                <a:lnTo>
                  <a:pt x="669773" y="24523"/>
                </a:lnTo>
                <a:lnTo>
                  <a:pt x="687708" y="51106"/>
                </a:lnTo>
                <a:lnTo>
                  <a:pt x="694285" y="83617"/>
                </a:lnTo>
                <a:lnTo>
                  <a:pt x="694285" y="94549"/>
                </a:lnTo>
                <a:lnTo>
                  <a:pt x="94611" y="94549"/>
                </a:lnTo>
                <a:lnTo>
                  <a:pt x="94611" y="1590871"/>
                </a:lnTo>
                <a:lnTo>
                  <a:pt x="694285" y="1590871"/>
                </a:lnTo>
                <a:lnTo>
                  <a:pt x="694285" y="1601877"/>
                </a:lnTo>
                <a:lnTo>
                  <a:pt x="687708" y="1634345"/>
                </a:lnTo>
                <a:lnTo>
                  <a:pt x="669773" y="1660906"/>
                </a:lnTo>
                <a:lnTo>
                  <a:pt x="643176" y="1678838"/>
                </a:lnTo>
                <a:lnTo>
                  <a:pt x="610613" y="1685421"/>
                </a:lnTo>
                <a:close/>
              </a:path>
              <a:path w="694690" h="1685925">
                <a:moveTo>
                  <a:pt x="694285" y="1590871"/>
                </a:moveTo>
                <a:lnTo>
                  <a:pt x="599673" y="1590871"/>
                </a:lnTo>
                <a:lnTo>
                  <a:pt x="599673" y="94549"/>
                </a:lnTo>
                <a:lnTo>
                  <a:pt x="694285" y="94549"/>
                </a:lnTo>
                <a:lnTo>
                  <a:pt x="694285" y="1590871"/>
                </a:lnTo>
                <a:close/>
              </a:path>
            </a:pathLst>
          </a:custGeom>
          <a:solidFill>
            <a:srgbClr val="1B3C86"/>
          </a:solidFill>
        </p:spPr>
        <p:txBody>
          <a:bodyPr wrap="square" lIns="0" tIns="0" rIns="0" bIns="0" rtlCol="0"/>
          <a:lstStyle/>
          <a:p>
            <a:endParaRPr sz="1200"/>
          </a:p>
        </p:txBody>
      </p:sp>
      <p:sp>
        <p:nvSpPr>
          <p:cNvPr id="6" name="object 6"/>
          <p:cNvSpPr/>
          <p:nvPr/>
        </p:nvSpPr>
        <p:spPr>
          <a:xfrm>
            <a:off x="10798895" y="2815236"/>
            <a:ext cx="463127" cy="1405043"/>
          </a:xfrm>
          <a:custGeom>
            <a:avLst/>
            <a:gdLst/>
            <a:ahLst/>
            <a:cxnLst/>
            <a:rect l="l" t="t" r="r" b="b"/>
            <a:pathLst>
              <a:path w="694690" h="2107565">
                <a:moveTo>
                  <a:pt x="605809" y="2107496"/>
                </a:moveTo>
                <a:lnTo>
                  <a:pt x="88254" y="2107496"/>
                </a:lnTo>
                <a:lnTo>
                  <a:pt x="53915" y="2100550"/>
                </a:lnTo>
                <a:lnTo>
                  <a:pt x="25861" y="2081624"/>
                </a:lnTo>
                <a:lnTo>
                  <a:pt x="6939" y="2053585"/>
                </a:lnTo>
                <a:lnTo>
                  <a:pt x="0" y="2019299"/>
                </a:lnTo>
                <a:lnTo>
                  <a:pt x="0" y="47274"/>
                </a:lnTo>
                <a:lnTo>
                  <a:pt x="3711" y="28887"/>
                </a:lnTo>
                <a:lnTo>
                  <a:pt x="13840" y="13859"/>
                </a:lnTo>
                <a:lnTo>
                  <a:pt x="28875" y="3719"/>
                </a:lnTo>
                <a:lnTo>
                  <a:pt x="47305" y="0"/>
                </a:lnTo>
                <a:lnTo>
                  <a:pt x="65704" y="3719"/>
                </a:lnTo>
                <a:lnTo>
                  <a:pt x="80743" y="13859"/>
                </a:lnTo>
                <a:lnTo>
                  <a:pt x="90889" y="28887"/>
                </a:lnTo>
                <a:lnTo>
                  <a:pt x="94611" y="47274"/>
                </a:lnTo>
                <a:lnTo>
                  <a:pt x="94611" y="2012946"/>
                </a:lnTo>
                <a:lnTo>
                  <a:pt x="599452" y="2012946"/>
                </a:lnTo>
                <a:lnTo>
                  <a:pt x="599452" y="428428"/>
                </a:lnTo>
                <a:lnTo>
                  <a:pt x="603174" y="410040"/>
                </a:lnTo>
                <a:lnTo>
                  <a:pt x="613320" y="395012"/>
                </a:lnTo>
                <a:lnTo>
                  <a:pt x="628358" y="384873"/>
                </a:lnTo>
                <a:lnTo>
                  <a:pt x="646758" y="381153"/>
                </a:lnTo>
                <a:lnTo>
                  <a:pt x="665188" y="384873"/>
                </a:lnTo>
                <a:lnTo>
                  <a:pt x="680223" y="395012"/>
                </a:lnTo>
                <a:lnTo>
                  <a:pt x="690351" y="410040"/>
                </a:lnTo>
                <a:lnTo>
                  <a:pt x="694063" y="428428"/>
                </a:lnTo>
                <a:lnTo>
                  <a:pt x="694063" y="2019299"/>
                </a:lnTo>
                <a:lnTo>
                  <a:pt x="687123" y="2053585"/>
                </a:lnTo>
                <a:lnTo>
                  <a:pt x="668202" y="2081624"/>
                </a:lnTo>
                <a:lnTo>
                  <a:pt x="640148" y="2100550"/>
                </a:lnTo>
                <a:lnTo>
                  <a:pt x="605809" y="2107496"/>
                </a:lnTo>
                <a:close/>
              </a:path>
            </a:pathLst>
          </a:custGeom>
          <a:solidFill>
            <a:srgbClr val="1B3C86"/>
          </a:solidFill>
        </p:spPr>
        <p:txBody>
          <a:bodyPr wrap="square" lIns="0" tIns="0" rIns="0" bIns="0" rtlCol="0"/>
          <a:lstStyle/>
          <a:p>
            <a:endParaRPr sz="1200"/>
          </a:p>
        </p:txBody>
      </p:sp>
      <p:sp>
        <p:nvSpPr>
          <p:cNvPr id="7" name="object 7"/>
          <p:cNvSpPr/>
          <p:nvPr/>
        </p:nvSpPr>
        <p:spPr>
          <a:xfrm>
            <a:off x="8745678" y="1477162"/>
            <a:ext cx="3143673" cy="2463800"/>
          </a:xfrm>
          <a:custGeom>
            <a:avLst/>
            <a:gdLst/>
            <a:ahLst/>
            <a:cxnLst/>
            <a:rect l="l" t="t" r="r" b="b"/>
            <a:pathLst>
              <a:path w="4715509" h="3695700">
                <a:moveTo>
                  <a:pt x="4013441" y="1350391"/>
                </a:moveTo>
                <a:lnTo>
                  <a:pt x="4012273" y="1304480"/>
                </a:lnTo>
                <a:lnTo>
                  <a:pt x="4007497" y="1258519"/>
                </a:lnTo>
                <a:lnTo>
                  <a:pt x="3999026" y="1212697"/>
                </a:lnTo>
                <a:lnTo>
                  <a:pt x="3986784" y="1167231"/>
                </a:lnTo>
                <a:lnTo>
                  <a:pt x="3970718" y="1122311"/>
                </a:lnTo>
                <a:lnTo>
                  <a:pt x="3950766" y="1078166"/>
                </a:lnTo>
                <a:lnTo>
                  <a:pt x="3927564" y="1036243"/>
                </a:lnTo>
                <a:lnTo>
                  <a:pt x="3918877" y="1023124"/>
                </a:lnTo>
                <a:lnTo>
                  <a:pt x="3918877" y="1344714"/>
                </a:lnTo>
                <a:lnTo>
                  <a:pt x="3916616" y="1389824"/>
                </a:lnTo>
                <a:lnTo>
                  <a:pt x="3910304" y="1434376"/>
                </a:lnTo>
                <a:lnTo>
                  <a:pt x="3900043" y="1478076"/>
                </a:lnTo>
                <a:lnTo>
                  <a:pt x="3885908" y="1520659"/>
                </a:lnTo>
                <a:lnTo>
                  <a:pt x="3868001" y="1561846"/>
                </a:lnTo>
                <a:lnTo>
                  <a:pt x="3846423" y="1601343"/>
                </a:lnTo>
                <a:lnTo>
                  <a:pt x="3821265" y="1638858"/>
                </a:lnTo>
                <a:lnTo>
                  <a:pt x="3792613" y="1674139"/>
                </a:lnTo>
                <a:lnTo>
                  <a:pt x="3760559" y="1706892"/>
                </a:lnTo>
                <a:lnTo>
                  <a:pt x="3725214" y="1736826"/>
                </a:lnTo>
                <a:lnTo>
                  <a:pt x="3686657" y="1763674"/>
                </a:lnTo>
                <a:lnTo>
                  <a:pt x="3644976" y="1787144"/>
                </a:lnTo>
                <a:lnTo>
                  <a:pt x="3602405" y="1806117"/>
                </a:lnTo>
                <a:lnTo>
                  <a:pt x="3558768" y="1820913"/>
                </a:lnTo>
                <a:lnTo>
                  <a:pt x="3514153" y="1831517"/>
                </a:lnTo>
                <a:lnTo>
                  <a:pt x="3468674" y="1837893"/>
                </a:lnTo>
                <a:lnTo>
                  <a:pt x="3422421" y="1840026"/>
                </a:lnTo>
                <a:lnTo>
                  <a:pt x="3371291" y="1837461"/>
                </a:lnTo>
                <a:lnTo>
                  <a:pt x="3321418" y="1829866"/>
                </a:lnTo>
                <a:lnTo>
                  <a:pt x="3273082" y="1817446"/>
                </a:lnTo>
                <a:lnTo>
                  <a:pt x="3226587" y="1800364"/>
                </a:lnTo>
                <a:lnTo>
                  <a:pt x="3182251" y="1778825"/>
                </a:lnTo>
                <a:lnTo>
                  <a:pt x="3140341" y="1753006"/>
                </a:lnTo>
                <a:lnTo>
                  <a:pt x="3101187" y="1723097"/>
                </a:lnTo>
                <a:lnTo>
                  <a:pt x="3065068" y="1689277"/>
                </a:lnTo>
                <a:lnTo>
                  <a:pt x="3032290" y="1651723"/>
                </a:lnTo>
                <a:lnTo>
                  <a:pt x="3003156" y="1610639"/>
                </a:lnTo>
                <a:lnTo>
                  <a:pt x="2977972" y="1566202"/>
                </a:lnTo>
                <a:lnTo>
                  <a:pt x="2958566" y="1522488"/>
                </a:lnTo>
                <a:lnTo>
                  <a:pt x="2943682" y="1477924"/>
                </a:lnTo>
                <a:lnTo>
                  <a:pt x="2933217" y="1432801"/>
                </a:lnTo>
                <a:lnTo>
                  <a:pt x="2927096" y="1387398"/>
                </a:lnTo>
                <a:lnTo>
                  <a:pt x="2925203" y="1341983"/>
                </a:lnTo>
                <a:lnTo>
                  <a:pt x="2927464" y="1296860"/>
                </a:lnTo>
                <a:lnTo>
                  <a:pt x="2933763" y="1252296"/>
                </a:lnTo>
                <a:lnTo>
                  <a:pt x="2944025" y="1208570"/>
                </a:lnTo>
                <a:lnTo>
                  <a:pt x="2958160" y="1165987"/>
                </a:lnTo>
                <a:lnTo>
                  <a:pt x="2976054" y="1124800"/>
                </a:lnTo>
                <a:lnTo>
                  <a:pt x="2997644" y="1085291"/>
                </a:lnTo>
                <a:lnTo>
                  <a:pt x="3022803" y="1047775"/>
                </a:lnTo>
                <a:lnTo>
                  <a:pt x="3051454" y="1012494"/>
                </a:lnTo>
                <a:lnTo>
                  <a:pt x="3083509" y="979754"/>
                </a:lnTo>
                <a:lnTo>
                  <a:pt x="3118866" y="949833"/>
                </a:lnTo>
                <a:lnTo>
                  <a:pt x="3157436" y="923010"/>
                </a:lnTo>
                <a:lnTo>
                  <a:pt x="3199117" y="899553"/>
                </a:lnTo>
                <a:lnTo>
                  <a:pt x="3241649" y="880579"/>
                </a:lnTo>
                <a:lnTo>
                  <a:pt x="3285274" y="865784"/>
                </a:lnTo>
                <a:lnTo>
                  <a:pt x="3329863" y="855179"/>
                </a:lnTo>
                <a:lnTo>
                  <a:pt x="3375342" y="848804"/>
                </a:lnTo>
                <a:lnTo>
                  <a:pt x="3421608" y="846670"/>
                </a:lnTo>
                <a:lnTo>
                  <a:pt x="3472726" y="849236"/>
                </a:lnTo>
                <a:lnTo>
                  <a:pt x="3522611" y="856830"/>
                </a:lnTo>
                <a:lnTo>
                  <a:pt x="3570960" y="869264"/>
                </a:lnTo>
                <a:lnTo>
                  <a:pt x="3617455" y="886333"/>
                </a:lnTo>
                <a:lnTo>
                  <a:pt x="3661803" y="907884"/>
                </a:lnTo>
                <a:lnTo>
                  <a:pt x="3703726" y="933704"/>
                </a:lnTo>
                <a:lnTo>
                  <a:pt x="3742893" y="963625"/>
                </a:lnTo>
                <a:lnTo>
                  <a:pt x="3779012" y="997458"/>
                </a:lnTo>
                <a:lnTo>
                  <a:pt x="3811803" y="1035011"/>
                </a:lnTo>
                <a:lnTo>
                  <a:pt x="3840937" y="1076109"/>
                </a:lnTo>
                <a:lnTo>
                  <a:pt x="3866134" y="1120571"/>
                </a:lnTo>
                <a:lnTo>
                  <a:pt x="3885527" y="1164272"/>
                </a:lnTo>
                <a:lnTo>
                  <a:pt x="3900411" y="1208811"/>
                </a:lnTo>
                <a:lnTo>
                  <a:pt x="3910876" y="1253921"/>
                </a:lnTo>
                <a:lnTo>
                  <a:pt x="3916997" y="1299311"/>
                </a:lnTo>
                <a:lnTo>
                  <a:pt x="3918877" y="1344714"/>
                </a:lnTo>
                <a:lnTo>
                  <a:pt x="3918877" y="1023124"/>
                </a:lnTo>
                <a:lnTo>
                  <a:pt x="3872534" y="959840"/>
                </a:lnTo>
                <a:lnTo>
                  <a:pt x="3841051" y="925563"/>
                </a:lnTo>
                <a:lnTo>
                  <a:pt x="3807142" y="894041"/>
                </a:lnTo>
                <a:lnTo>
                  <a:pt x="3770985" y="865390"/>
                </a:lnTo>
                <a:lnTo>
                  <a:pt x="3743096" y="846670"/>
                </a:lnTo>
                <a:lnTo>
                  <a:pt x="3732746" y="839711"/>
                </a:lnTo>
                <a:lnTo>
                  <a:pt x="3692626" y="817118"/>
                </a:lnTo>
                <a:lnTo>
                  <a:pt x="3650767" y="797699"/>
                </a:lnTo>
                <a:lnTo>
                  <a:pt x="3607346" y="781570"/>
                </a:lnTo>
                <a:lnTo>
                  <a:pt x="3562553" y="768845"/>
                </a:lnTo>
                <a:lnTo>
                  <a:pt x="3516553" y="759625"/>
                </a:lnTo>
                <a:lnTo>
                  <a:pt x="3469513" y="754011"/>
                </a:lnTo>
                <a:lnTo>
                  <a:pt x="3421608" y="752119"/>
                </a:lnTo>
                <a:lnTo>
                  <a:pt x="3366503" y="754646"/>
                </a:lnTo>
                <a:lnTo>
                  <a:pt x="3312350" y="762228"/>
                </a:lnTo>
                <a:lnTo>
                  <a:pt x="3259239" y="774827"/>
                </a:lnTo>
                <a:lnTo>
                  <a:pt x="3207321" y="792416"/>
                </a:lnTo>
                <a:lnTo>
                  <a:pt x="3156699" y="814984"/>
                </a:lnTo>
                <a:lnTo>
                  <a:pt x="3114281" y="838454"/>
                </a:lnTo>
                <a:lnTo>
                  <a:pt x="3074530" y="864870"/>
                </a:lnTo>
                <a:lnTo>
                  <a:pt x="3037522" y="894029"/>
                </a:lnTo>
                <a:lnTo>
                  <a:pt x="3003321" y="925703"/>
                </a:lnTo>
                <a:lnTo>
                  <a:pt x="2971990" y="959700"/>
                </a:lnTo>
                <a:lnTo>
                  <a:pt x="2943606" y="995819"/>
                </a:lnTo>
                <a:lnTo>
                  <a:pt x="2918231" y="1033856"/>
                </a:lnTo>
                <a:lnTo>
                  <a:pt x="2895930" y="1073594"/>
                </a:lnTo>
                <a:lnTo>
                  <a:pt x="2876778" y="1114818"/>
                </a:lnTo>
                <a:lnTo>
                  <a:pt x="2860852" y="1157351"/>
                </a:lnTo>
                <a:lnTo>
                  <a:pt x="2848203" y="1200962"/>
                </a:lnTo>
                <a:lnTo>
                  <a:pt x="2838907" y="1245463"/>
                </a:lnTo>
                <a:lnTo>
                  <a:pt x="2833027" y="1290637"/>
                </a:lnTo>
                <a:lnTo>
                  <a:pt x="2830639" y="1336294"/>
                </a:lnTo>
                <a:lnTo>
                  <a:pt x="2831808" y="1382204"/>
                </a:lnTo>
                <a:lnTo>
                  <a:pt x="2836608" y="1428165"/>
                </a:lnTo>
                <a:lnTo>
                  <a:pt x="2845092" y="1474000"/>
                </a:lnTo>
                <a:lnTo>
                  <a:pt x="2857347" y="1519466"/>
                </a:lnTo>
                <a:lnTo>
                  <a:pt x="2873425" y="1564386"/>
                </a:lnTo>
                <a:lnTo>
                  <a:pt x="2893403" y="1608531"/>
                </a:lnTo>
                <a:lnTo>
                  <a:pt x="2916567" y="1650453"/>
                </a:lnTo>
                <a:lnTo>
                  <a:pt x="2942679" y="1689925"/>
                </a:lnTo>
                <a:lnTo>
                  <a:pt x="2971558" y="1726857"/>
                </a:lnTo>
                <a:lnTo>
                  <a:pt x="3003029" y="1761134"/>
                </a:lnTo>
                <a:lnTo>
                  <a:pt x="3036874" y="1792605"/>
                </a:lnTo>
                <a:lnTo>
                  <a:pt x="3073069" y="1821307"/>
                </a:lnTo>
                <a:lnTo>
                  <a:pt x="3111296" y="1846986"/>
                </a:lnTo>
                <a:lnTo>
                  <a:pt x="3151416" y="1869579"/>
                </a:lnTo>
                <a:lnTo>
                  <a:pt x="3193262" y="1888998"/>
                </a:lnTo>
                <a:lnTo>
                  <a:pt x="3236684" y="1905127"/>
                </a:lnTo>
                <a:lnTo>
                  <a:pt x="3281476" y="1917852"/>
                </a:lnTo>
                <a:lnTo>
                  <a:pt x="3327476" y="1927072"/>
                </a:lnTo>
                <a:lnTo>
                  <a:pt x="3374517" y="1932686"/>
                </a:lnTo>
                <a:lnTo>
                  <a:pt x="3422421" y="1934578"/>
                </a:lnTo>
                <a:lnTo>
                  <a:pt x="3477514" y="1932038"/>
                </a:lnTo>
                <a:lnTo>
                  <a:pt x="3531679" y="1924443"/>
                </a:lnTo>
                <a:lnTo>
                  <a:pt x="3584791" y="1911832"/>
                </a:lnTo>
                <a:lnTo>
                  <a:pt x="3636746" y="1894217"/>
                </a:lnTo>
                <a:lnTo>
                  <a:pt x="3687407" y="1871649"/>
                </a:lnTo>
                <a:lnTo>
                  <a:pt x="3729812" y="1848167"/>
                </a:lnTo>
                <a:lnTo>
                  <a:pt x="3742055" y="1840026"/>
                </a:lnTo>
                <a:lnTo>
                  <a:pt x="3769550" y="1821751"/>
                </a:lnTo>
                <a:lnTo>
                  <a:pt x="3806494" y="1792655"/>
                </a:lnTo>
                <a:lnTo>
                  <a:pt x="3840746" y="1760931"/>
                </a:lnTo>
                <a:lnTo>
                  <a:pt x="3872065" y="1726933"/>
                </a:lnTo>
                <a:lnTo>
                  <a:pt x="3900449" y="1690814"/>
                </a:lnTo>
                <a:lnTo>
                  <a:pt x="3925824" y="1652790"/>
                </a:lnTo>
                <a:lnTo>
                  <a:pt x="3948125" y="1613065"/>
                </a:lnTo>
                <a:lnTo>
                  <a:pt x="3967264" y="1571828"/>
                </a:lnTo>
                <a:lnTo>
                  <a:pt x="3983202" y="1529308"/>
                </a:lnTo>
                <a:lnTo>
                  <a:pt x="3995851" y="1485696"/>
                </a:lnTo>
                <a:lnTo>
                  <a:pt x="4005161" y="1441208"/>
                </a:lnTo>
                <a:lnTo>
                  <a:pt x="4011041" y="1396034"/>
                </a:lnTo>
                <a:lnTo>
                  <a:pt x="4013441" y="1350391"/>
                </a:lnTo>
                <a:close/>
              </a:path>
              <a:path w="4715509" h="3695700">
                <a:moveTo>
                  <a:pt x="4715053" y="3479800"/>
                </a:moveTo>
                <a:lnTo>
                  <a:pt x="4700194" y="3429000"/>
                </a:lnTo>
                <a:lnTo>
                  <a:pt x="4621962" y="3272485"/>
                </a:lnTo>
                <a:lnTo>
                  <a:pt x="4621962" y="3492500"/>
                </a:lnTo>
                <a:lnTo>
                  <a:pt x="4619015" y="3517900"/>
                </a:lnTo>
                <a:lnTo>
                  <a:pt x="4607725" y="3543300"/>
                </a:lnTo>
                <a:lnTo>
                  <a:pt x="4588954" y="3556000"/>
                </a:lnTo>
                <a:lnTo>
                  <a:pt x="4496486" y="3594100"/>
                </a:lnTo>
                <a:lnTo>
                  <a:pt x="4490110" y="3606800"/>
                </a:lnTo>
                <a:lnTo>
                  <a:pt x="4453293" y="3606800"/>
                </a:lnTo>
                <a:lnTo>
                  <a:pt x="4438193" y="3594100"/>
                </a:lnTo>
                <a:lnTo>
                  <a:pt x="4425454" y="3581400"/>
                </a:lnTo>
                <a:lnTo>
                  <a:pt x="4415980" y="3568700"/>
                </a:lnTo>
                <a:lnTo>
                  <a:pt x="3882618" y="2514600"/>
                </a:lnTo>
                <a:lnTo>
                  <a:pt x="3876395" y="2489200"/>
                </a:lnTo>
                <a:lnTo>
                  <a:pt x="3879354" y="2463800"/>
                </a:lnTo>
                <a:lnTo>
                  <a:pt x="3890607" y="2451100"/>
                </a:lnTo>
                <a:lnTo>
                  <a:pt x="3909301" y="2425700"/>
                </a:lnTo>
                <a:lnTo>
                  <a:pt x="4001833" y="2387600"/>
                </a:lnTo>
                <a:lnTo>
                  <a:pt x="4008209" y="2387600"/>
                </a:lnTo>
                <a:lnTo>
                  <a:pt x="4014787" y="2374900"/>
                </a:lnTo>
                <a:lnTo>
                  <a:pt x="4045039" y="2374900"/>
                </a:lnTo>
                <a:lnTo>
                  <a:pt x="4060164" y="2387600"/>
                </a:lnTo>
                <a:lnTo>
                  <a:pt x="4072928" y="2400300"/>
                </a:lnTo>
                <a:lnTo>
                  <a:pt x="4082402" y="2413000"/>
                </a:lnTo>
                <a:lnTo>
                  <a:pt x="4615700" y="3467100"/>
                </a:lnTo>
                <a:lnTo>
                  <a:pt x="4621962" y="3492500"/>
                </a:lnTo>
                <a:lnTo>
                  <a:pt x="4621962" y="3272485"/>
                </a:lnTo>
                <a:lnTo>
                  <a:pt x="4166971" y="2362200"/>
                </a:lnTo>
                <a:lnTo>
                  <a:pt x="4155325" y="2349500"/>
                </a:lnTo>
                <a:lnTo>
                  <a:pt x="4141241" y="2336800"/>
                </a:lnTo>
                <a:lnTo>
                  <a:pt x="4124998" y="2311400"/>
                </a:lnTo>
                <a:lnTo>
                  <a:pt x="4106875" y="2298700"/>
                </a:lnTo>
                <a:lnTo>
                  <a:pt x="4113238" y="2298700"/>
                </a:lnTo>
                <a:lnTo>
                  <a:pt x="4118902" y="2286000"/>
                </a:lnTo>
                <a:lnTo>
                  <a:pt x="4123817" y="2273300"/>
                </a:lnTo>
                <a:lnTo>
                  <a:pt x="4127944" y="2260600"/>
                </a:lnTo>
                <a:lnTo>
                  <a:pt x="4134726" y="2235200"/>
                </a:lnTo>
                <a:lnTo>
                  <a:pt x="4135539" y="2197100"/>
                </a:lnTo>
                <a:lnTo>
                  <a:pt x="4130433" y="2171700"/>
                </a:lnTo>
                <a:lnTo>
                  <a:pt x="4119511" y="2146300"/>
                </a:lnTo>
                <a:lnTo>
                  <a:pt x="4115663" y="2133600"/>
                </a:lnTo>
                <a:lnTo>
                  <a:pt x="4091203" y="2108200"/>
                </a:lnTo>
                <a:lnTo>
                  <a:pt x="4058666" y="2070100"/>
                </a:lnTo>
                <a:lnTo>
                  <a:pt x="4041127" y="2064346"/>
                </a:lnTo>
                <a:lnTo>
                  <a:pt x="4041127" y="2209800"/>
                </a:lnTo>
                <a:lnTo>
                  <a:pt x="4040822" y="2222500"/>
                </a:lnTo>
                <a:lnTo>
                  <a:pt x="4038206" y="2235200"/>
                </a:lnTo>
                <a:lnTo>
                  <a:pt x="4033367" y="2247900"/>
                </a:lnTo>
                <a:lnTo>
                  <a:pt x="4026649" y="2247900"/>
                </a:lnTo>
                <a:lnTo>
                  <a:pt x="4018216" y="2260600"/>
                </a:lnTo>
                <a:lnTo>
                  <a:pt x="4008272" y="2273300"/>
                </a:lnTo>
                <a:lnTo>
                  <a:pt x="3812400" y="2362200"/>
                </a:lnTo>
                <a:lnTo>
                  <a:pt x="3806050" y="2374900"/>
                </a:lnTo>
                <a:lnTo>
                  <a:pt x="3769233" y="2374900"/>
                </a:lnTo>
                <a:lnTo>
                  <a:pt x="3754132" y="2362200"/>
                </a:lnTo>
                <a:lnTo>
                  <a:pt x="3741382" y="2349500"/>
                </a:lnTo>
                <a:lnTo>
                  <a:pt x="3731907" y="2336800"/>
                </a:lnTo>
                <a:lnTo>
                  <a:pt x="3728059" y="2336800"/>
                </a:lnTo>
                <a:lnTo>
                  <a:pt x="3721811" y="2311400"/>
                </a:lnTo>
                <a:lnTo>
                  <a:pt x="3724770" y="2286000"/>
                </a:lnTo>
                <a:lnTo>
                  <a:pt x="3736035" y="2260600"/>
                </a:lnTo>
                <a:lnTo>
                  <a:pt x="3754742" y="2247900"/>
                </a:lnTo>
                <a:lnTo>
                  <a:pt x="3950614" y="2159000"/>
                </a:lnTo>
                <a:lnTo>
                  <a:pt x="3956951" y="2146300"/>
                </a:lnTo>
                <a:lnTo>
                  <a:pt x="3993769" y="2146300"/>
                </a:lnTo>
                <a:lnTo>
                  <a:pt x="4008894" y="2159000"/>
                </a:lnTo>
                <a:lnTo>
                  <a:pt x="4021645" y="2171700"/>
                </a:lnTo>
                <a:lnTo>
                  <a:pt x="4031107" y="2184400"/>
                </a:lnTo>
                <a:lnTo>
                  <a:pt x="4034955" y="2184400"/>
                </a:lnTo>
                <a:lnTo>
                  <a:pt x="4039158" y="2197100"/>
                </a:lnTo>
                <a:lnTo>
                  <a:pt x="4041127" y="2209800"/>
                </a:lnTo>
                <a:lnTo>
                  <a:pt x="4041127" y="2064346"/>
                </a:lnTo>
                <a:lnTo>
                  <a:pt x="4019994" y="2057400"/>
                </a:lnTo>
                <a:lnTo>
                  <a:pt x="3936123" y="2057400"/>
                </a:lnTo>
                <a:lnTo>
                  <a:pt x="3901910" y="1993900"/>
                </a:lnTo>
                <a:lnTo>
                  <a:pt x="3941368" y="1955800"/>
                </a:lnTo>
                <a:lnTo>
                  <a:pt x="3978706" y="1930400"/>
                </a:lnTo>
                <a:lnTo>
                  <a:pt x="4013835" y="1892300"/>
                </a:lnTo>
                <a:lnTo>
                  <a:pt x="4046702" y="1854200"/>
                </a:lnTo>
                <a:lnTo>
                  <a:pt x="4077208" y="1816100"/>
                </a:lnTo>
                <a:lnTo>
                  <a:pt x="4105275" y="1778000"/>
                </a:lnTo>
                <a:lnTo>
                  <a:pt x="4130827" y="1727200"/>
                </a:lnTo>
                <a:lnTo>
                  <a:pt x="4153776" y="1689100"/>
                </a:lnTo>
                <a:lnTo>
                  <a:pt x="4174058" y="1638300"/>
                </a:lnTo>
                <a:lnTo>
                  <a:pt x="4191584" y="1587500"/>
                </a:lnTo>
                <a:lnTo>
                  <a:pt x="4205821" y="1549400"/>
                </a:lnTo>
                <a:lnTo>
                  <a:pt x="4217073" y="1498600"/>
                </a:lnTo>
                <a:lnTo>
                  <a:pt x="4225353" y="1447800"/>
                </a:lnTo>
                <a:lnTo>
                  <a:pt x="4230675" y="1397000"/>
                </a:lnTo>
                <a:lnTo>
                  <a:pt x="4233049" y="1346200"/>
                </a:lnTo>
                <a:lnTo>
                  <a:pt x="4232465" y="1308100"/>
                </a:lnTo>
                <a:lnTo>
                  <a:pt x="4228947" y="1257300"/>
                </a:lnTo>
                <a:lnTo>
                  <a:pt x="4222508" y="1206500"/>
                </a:lnTo>
                <a:lnTo>
                  <a:pt x="4213136" y="1155700"/>
                </a:lnTo>
                <a:lnTo>
                  <a:pt x="4200842" y="1104900"/>
                </a:lnTo>
                <a:lnTo>
                  <a:pt x="4185653" y="1066800"/>
                </a:lnTo>
                <a:lnTo>
                  <a:pt x="4167555" y="1016000"/>
                </a:lnTo>
                <a:lnTo>
                  <a:pt x="4146562" y="977900"/>
                </a:lnTo>
                <a:lnTo>
                  <a:pt x="4138117" y="959256"/>
                </a:lnTo>
                <a:lnTo>
                  <a:pt x="4138117" y="1358900"/>
                </a:lnTo>
                <a:lnTo>
                  <a:pt x="4134523" y="1409700"/>
                </a:lnTo>
                <a:lnTo>
                  <a:pt x="4127271" y="1460500"/>
                </a:lnTo>
                <a:lnTo>
                  <a:pt x="4116362" y="1511300"/>
                </a:lnTo>
                <a:lnTo>
                  <a:pt x="4101769" y="1562100"/>
                </a:lnTo>
                <a:lnTo>
                  <a:pt x="4083913" y="1612900"/>
                </a:lnTo>
                <a:lnTo>
                  <a:pt x="4062882" y="1651000"/>
                </a:lnTo>
                <a:lnTo>
                  <a:pt x="4038790" y="1701800"/>
                </a:lnTo>
                <a:lnTo>
                  <a:pt x="4011739" y="1739900"/>
                </a:lnTo>
                <a:lnTo>
                  <a:pt x="3981843" y="1778000"/>
                </a:lnTo>
                <a:lnTo>
                  <a:pt x="3949192" y="1816100"/>
                </a:lnTo>
                <a:lnTo>
                  <a:pt x="3913898" y="1854200"/>
                </a:lnTo>
                <a:lnTo>
                  <a:pt x="3876065" y="1892300"/>
                </a:lnTo>
                <a:lnTo>
                  <a:pt x="3847134" y="1910562"/>
                </a:lnTo>
                <a:lnTo>
                  <a:pt x="3847134" y="2095500"/>
                </a:lnTo>
                <a:lnTo>
                  <a:pt x="3767302" y="2133600"/>
                </a:lnTo>
                <a:lnTo>
                  <a:pt x="3754958" y="2108200"/>
                </a:lnTo>
                <a:lnTo>
                  <a:pt x="3742613" y="2082800"/>
                </a:lnTo>
                <a:lnTo>
                  <a:pt x="3783342" y="2057400"/>
                </a:lnTo>
                <a:lnTo>
                  <a:pt x="3788524" y="2057400"/>
                </a:lnTo>
                <a:lnTo>
                  <a:pt x="3822446" y="2044700"/>
                </a:lnTo>
                <a:lnTo>
                  <a:pt x="3847134" y="2095500"/>
                </a:lnTo>
                <a:lnTo>
                  <a:pt x="3847134" y="1910562"/>
                </a:lnTo>
                <a:lnTo>
                  <a:pt x="3835806" y="1917700"/>
                </a:lnTo>
                <a:lnTo>
                  <a:pt x="3793210" y="1943100"/>
                </a:lnTo>
                <a:lnTo>
                  <a:pt x="3748379" y="1968500"/>
                </a:lnTo>
                <a:lnTo>
                  <a:pt x="3738918" y="1981200"/>
                </a:lnTo>
                <a:lnTo>
                  <a:pt x="3695877" y="1993900"/>
                </a:lnTo>
                <a:lnTo>
                  <a:pt x="3652024" y="2019300"/>
                </a:lnTo>
                <a:lnTo>
                  <a:pt x="3562172" y="2044700"/>
                </a:lnTo>
                <a:lnTo>
                  <a:pt x="3516261" y="2044700"/>
                </a:lnTo>
                <a:lnTo>
                  <a:pt x="3469754" y="2057400"/>
                </a:lnTo>
                <a:lnTo>
                  <a:pt x="3371888" y="2057400"/>
                </a:lnTo>
                <a:lnTo>
                  <a:pt x="3224669" y="2019300"/>
                </a:lnTo>
                <a:lnTo>
                  <a:pt x="3132302" y="1993900"/>
                </a:lnTo>
                <a:lnTo>
                  <a:pt x="3088271" y="1968500"/>
                </a:lnTo>
                <a:lnTo>
                  <a:pt x="3045879" y="1943100"/>
                </a:lnTo>
                <a:lnTo>
                  <a:pt x="3005239" y="1917700"/>
                </a:lnTo>
                <a:lnTo>
                  <a:pt x="2966504" y="1892300"/>
                </a:lnTo>
                <a:lnTo>
                  <a:pt x="2929826" y="1854200"/>
                </a:lnTo>
                <a:lnTo>
                  <a:pt x="2912580" y="1841500"/>
                </a:lnTo>
                <a:lnTo>
                  <a:pt x="2895333" y="1828800"/>
                </a:lnTo>
                <a:lnTo>
                  <a:pt x="2863151" y="1790700"/>
                </a:lnTo>
                <a:lnTo>
                  <a:pt x="2833459" y="1739900"/>
                </a:lnTo>
                <a:lnTo>
                  <a:pt x="2806357" y="1701800"/>
                </a:lnTo>
                <a:lnTo>
                  <a:pt x="2782011" y="1663700"/>
                </a:lnTo>
                <a:lnTo>
                  <a:pt x="2761538" y="1612900"/>
                </a:lnTo>
                <a:lnTo>
                  <a:pt x="2744343" y="1562100"/>
                </a:lnTo>
                <a:lnTo>
                  <a:pt x="2730385" y="1524000"/>
                </a:lnTo>
                <a:lnTo>
                  <a:pt x="2719628" y="1473200"/>
                </a:lnTo>
                <a:lnTo>
                  <a:pt x="2712008" y="1435100"/>
                </a:lnTo>
                <a:lnTo>
                  <a:pt x="2707475" y="1384300"/>
                </a:lnTo>
                <a:lnTo>
                  <a:pt x="2706001" y="1333500"/>
                </a:lnTo>
                <a:lnTo>
                  <a:pt x="2707525" y="1295400"/>
                </a:lnTo>
                <a:lnTo>
                  <a:pt x="2711996" y="1244600"/>
                </a:lnTo>
                <a:lnTo>
                  <a:pt x="2719374" y="1206500"/>
                </a:lnTo>
                <a:lnTo>
                  <a:pt x="2729598" y="1155700"/>
                </a:lnTo>
                <a:lnTo>
                  <a:pt x="2742641" y="1117600"/>
                </a:lnTo>
                <a:lnTo>
                  <a:pt x="2758440" y="1066800"/>
                </a:lnTo>
                <a:lnTo>
                  <a:pt x="2776956" y="1028700"/>
                </a:lnTo>
                <a:lnTo>
                  <a:pt x="2798127" y="990600"/>
                </a:lnTo>
                <a:lnTo>
                  <a:pt x="2821914" y="952500"/>
                </a:lnTo>
                <a:lnTo>
                  <a:pt x="2848279" y="914400"/>
                </a:lnTo>
                <a:lnTo>
                  <a:pt x="2877172" y="876300"/>
                </a:lnTo>
                <a:lnTo>
                  <a:pt x="2908528" y="838200"/>
                </a:lnTo>
                <a:lnTo>
                  <a:pt x="2942310" y="800100"/>
                </a:lnTo>
                <a:lnTo>
                  <a:pt x="2978467" y="774700"/>
                </a:lnTo>
                <a:lnTo>
                  <a:pt x="3016961" y="749300"/>
                </a:lnTo>
                <a:lnTo>
                  <a:pt x="3057728" y="723900"/>
                </a:lnTo>
                <a:lnTo>
                  <a:pt x="3144367" y="673100"/>
                </a:lnTo>
                <a:lnTo>
                  <a:pt x="3326447" y="622300"/>
                </a:lnTo>
                <a:lnTo>
                  <a:pt x="3522180" y="622300"/>
                </a:lnTo>
                <a:lnTo>
                  <a:pt x="3666210" y="660400"/>
                </a:lnTo>
                <a:lnTo>
                  <a:pt x="3711727" y="685800"/>
                </a:lnTo>
                <a:lnTo>
                  <a:pt x="3755758" y="698500"/>
                </a:lnTo>
                <a:lnTo>
                  <a:pt x="3798163" y="723900"/>
                </a:lnTo>
                <a:lnTo>
                  <a:pt x="3838803" y="749300"/>
                </a:lnTo>
                <a:lnTo>
                  <a:pt x="3877538" y="787400"/>
                </a:lnTo>
                <a:lnTo>
                  <a:pt x="3914229" y="812800"/>
                </a:lnTo>
                <a:lnTo>
                  <a:pt x="3948722" y="850900"/>
                </a:lnTo>
                <a:lnTo>
                  <a:pt x="3980904" y="889000"/>
                </a:lnTo>
                <a:lnTo>
                  <a:pt x="4010622" y="927100"/>
                </a:lnTo>
                <a:lnTo>
                  <a:pt x="4037723" y="965200"/>
                </a:lnTo>
                <a:lnTo>
                  <a:pt x="4062082" y="1016000"/>
                </a:lnTo>
                <a:lnTo>
                  <a:pt x="4083710" y="1066800"/>
                </a:lnTo>
                <a:lnTo>
                  <a:pt x="4101757" y="1104900"/>
                </a:lnTo>
                <a:lnTo>
                  <a:pt x="4116235" y="1155700"/>
                </a:lnTo>
                <a:lnTo>
                  <a:pt x="4127131" y="1206500"/>
                </a:lnTo>
                <a:lnTo>
                  <a:pt x="4134408" y="1257300"/>
                </a:lnTo>
                <a:lnTo>
                  <a:pt x="4138079" y="1308100"/>
                </a:lnTo>
                <a:lnTo>
                  <a:pt x="4138117" y="1358900"/>
                </a:lnTo>
                <a:lnTo>
                  <a:pt x="4138117" y="959256"/>
                </a:lnTo>
                <a:lnTo>
                  <a:pt x="4098340" y="889000"/>
                </a:lnTo>
                <a:lnTo>
                  <a:pt x="4070985" y="850900"/>
                </a:lnTo>
                <a:lnTo>
                  <a:pt x="4041597" y="812800"/>
                </a:lnTo>
                <a:lnTo>
                  <a:pt x="4010279" y="774700"/>
                </a:lnTo>
                <a:lnTo>
                  <a:pt x="3977119" y="749300"/>
                </a:lnTo>
                <a:lnTo>
                  <a:pt x="3942194" y="711200"/>
                </a:lnTo>
                <a:lnTo>
                  <a:pt x="3905631" y="685800"/>
                </a:lnTo>
                <a:lnTo>
                  <a:pt x="3867505" y="660400"/>
                </a:lnTo>
                <a:lnTo>
                  <a:pt x="3827907" y="635000"/>
                </a:lnTo>
                <a:lnTo>
                  <a:pt x="3786949" y="609600"/>
                </a:lnTo>
                <a:lnTo>
                  <a:pt x="3744709" y="596900"/>
                </a:lnTo>
                <a:lnTo>
                  <a:pt x="3701300" y="571500"/>
                </a:lnTo>
                <a:lnTo>
                  <a:pt x="3564902" y="533400"/>
                </a:lnTo>
                <a:lnTo>
                  <a:pt x="3469817" y="533400"/>
                </a:lnTo>
                <a:lnTo>
                  <a:pt x="3421303" y="520700"/>
                </a:lnTo>
                <a:lnTo>
                  <a:pt x="3367278" y="533400"/>
                </a:lnTo>
                <a:lnTo>
                  <a:pt x="3313861" y="533400"/>
                </a:lnTo>
                <a:lnTo>
                  <a:pt x="3107677" y="584200"/>
                </a:lnTo>
                <a:lnTo>
                  <a:pt x="3058312" y="609600"/>
                </a:lnTo>
                <a:lnTo>
                  <a:pt x="3016427" y="635000"/>
                </a:lnTo>
                <a:lnTo>
                  <a:pt x="2976384" y="660400"/>
                </a:lnTo>
                <a:lnTo>
                  <a:pt x="2938234" y="685800"/>
                </a:lnTo>
                <a:lnTo>
                  <a:pt x="2902000" y="711200"/>
                </a:lnTo>
                <a:lnTo>
                  <a:pt x="2867736" y="749300"/>
                </a:lnTo>
                <a:lnTo>
                  <a:pt x="2835452" y="774700"/>
                </a:lnTo>
                <a:lnTo>
                  <a:pt x="2805188" y="812800"/>
                </a:lnTo>
                <a:lnTo>
                  <a:pt x="2776982" y="850900"/>
                </a:lnTo>
                <a:lnTo>
                  <a:pt x="2750870" y="876300"/>
                </a:lnTo>
                <a:lnTo>
                  <a:pt x="2726880" y="914400"/>
                </a:lnTo>
                <a:lnTo>
                  <a:pt x="2705049" y="965200"/>
                </a:lnTo>
                <a:lnTo>
                  <a:pt x="2685415" y="1003300"/>
                </a:lnTo>
                <a:lnTo>
                  <a:pt x="2668016" y="1041400"/>
                </a:lnTo>
                <a:lnTo>
                  <a:pt x="2652865" y="1079500"/>
                </a:lnTo>
                <a:lnTo>
                  <a:pt x="2640025" y="1130300"/>
                </a:lnTo>
                <a:lnTo>
                  <a:pt x="2629509" y="1168400"/>
                </a:lnTo>
                <a:lnTo>
                  <a:pt x="2621343" y="1206500"/>
                </a:lnTo>
                <a:lnTo>
                  <a:pt x="2615590" y="1257300"/>
                </a:lnTo>
                <a:lnTo>
                  <a:pt x="2612275" y="1295400"/>
                </a:lnTo>
                <a:lnTo>
                  <a:pt x="2611412" y="1346200"/>
                </a:lnTo>
                <a:lnTo>
                  <a:pt x="2613063" y="1384300"/>
                </a:lnTo>
                <a:lnTo>
                  <a:pt x="2617241" y="1435100"/>
                </a:lnTo>
                <a:lnTo>
                  <a:pt x="2623985" y="1485900"/>
                </a:lnTo>
                <a:lnTo>
                  <a:pt x="2633345" y="1524000"/>
                </a:lnTo>
                <a:lnTo>
                  <a:pt x="2645333" y="1574800"/>
                </a:lnTo>
                <a:lnTo>
                  <a:pt x="2659989" y="1612900"/>
                </a:lnTo>
                <a:lnTo>
                  <a:pt x="2677350" y="1651000"/>
                </a:lnTo>
                <a:lnTo>
                  <a:pt x="2697454" y="1701800"/>
                </a:lnTo>
                <a:lnTo>
                  <a:pt x="2705176" y="1714500"/>
                </a:lnTo>
                <a:lnTo>
                  <a:pt x="2713202" y="1727200"/>
                </a:lnTo>
                <a:lnTo>
                  <a:pt x="2721508" y="1739900"/>
                </a:lnTo>
                <a:lnTo>
                  <a:pt x="2730055" y="1752600"/>
                </a:lnTo>
                <a:lnTo>
                  <a:pt x="2567444" y="2044700"/>
                </a:lnTo>
                <a:lnTo>
                  <a:pt x="2239264" y="1244600"/>
                </a:lnTo>
                <a:lnTo>
                  <a:pt x="2232063" y="1231900"/>
                </a:lnTo>
                <a:lnTo>
                  <a:pt x="2221865" y="1219200"/>
                </a:lnTo>
                <a:lnTo>
                  <a:pt x="1801164" y="1219200"/>
                </a:lnTo>
                <a:lnTo>
                  <a:pt x="1027188" y="114300"/>
                </a:lnTo>
                <a:lnTo>
                  <a:pt x="956017" y="12700"/>
                </a:lnTo>
                <a:lnTo>
                  <a:pt x="949007" y="0"/>
                </a:lnTo>
                <a:lnTo>
                  <a:pt x="890485" y="0"/>
                </a:lnTo>
                <a:lnTo>
                  <a:pt x="882472" y="12700"/>
                </a:lnTo>
                <a:lnTo>
                  <a:pt x="12484" y="952500"/>
                </a:lnTo>
                <a:lnTo>
                  <a:pt x="2730" y="965200"/>
                </a:lnTo>
                <a:lnTo>
                  <a:pt x="0" y="990600"/>
                </a:lnTo>
                <a:lnTo>
                  <a:pt x="4191" y="1003300"/>
                </a:lnTo>
                <a:lnTo>
                  <a:pt x="15227" y="1016000"/>
                </a:lnTo>
                <a:lnTo>
                  <a:pt x="31318" y="1028700"/>
                </a:lnTo>
                <a:lnTo>
                  <a:pt x="66890" y="1028700"/>
                </a:lnTo>
                <a:lnTo>
                  <a:pt x="82118" y="1016000"/>
                </a:lnTo>
                <a:lnTo>
                  <a:pt x="912329" y="114300"/>
                </a:lnTo>
                <a:lnTo>
                  <a:pt x="1737893" y="1295400"/>
                </a:lnTo>
                <a:lnTo>
                  <a:pt x="1745513" y="1295400"/>
                </a:lnTo>
                <a:lnTo>
                  <a:pt x="1754784" y="1308100"/>
                </a:lnTo>
                <a:lnTo>
                  <a:pt x="2163711" y="1308100"/>
                </a:lnTo>
                <a:lnTo>
                  <a:pt x="2516886" y="2171700"/>
                </a:lnTo>
                <a:lnTo>
                  <a:pt x="2523655" y="2184400"/>
                </a:lnTo>
                <a:lnTo>
                  <a:pt x="2533129" y="2197100"/>
                </a:lnTo>
                <a:lnTo>
                  <a:pt x="2584488" y="2197100"/>
                </a:lnTo>
                <a:lnTo>
                  <a:pt x="2594279" y="2184400"/>
                </a:lnTo>
                <a:lnTo>
                  <a:pt x="2601887" y="2184400"/>
                </a:lnTo>
                <a:lnTo>
                  <a:pt x="2678557" y="2044700"/>
                </a:lnTo>
                <a:lnTo>
                  <a:pt x="2790075" y="1841500"/>
                </a:lnTo>
                <a:lnTo>
                  <a:pt x="2821482" y="1879600"/>
                </a:lnTo>
                <a:lnTo>
                  <a:pt x="2854871" y="1917700"/>
                </a:lnTo>
                <a:lnTo>
                  <a:pt x="2890139" y="1943100"/>
                </a:lnTo>
                <a:lnTo>
                  <a:pt x="2927197" y="1981200"/>
                </a:lnTo>
                <a:lnTo>
                  <a:pt x="2965920" y="2006600"/>
                </a:lnTo>
                <a:lnTo>
                  <a:pt x="3006217" y="2032000"/>
                </a:lnTo>
                <a:lnTo>
                  <a:pt x="3047987" y="2057400"/>
                </a:lnTo>
                <a:lnTo>
                  <a:pt x="3091129" y="2082800"/>
                </a:lnTo>
                <a:lnTo>
                  <a:pt x="3227705" y="2120900"/>
                </a:lnTo>
                <a:lnTo>
                  <a:pt x="3323704" y="2146300"/>
                </a:lnTo>
                <a:lnTo>
                  <a:pt x="3516185" y="2146300"/>
                </a:lnTo>
                <a:lnTo>
                  <a:pt x="3652443" y="2108200"/>
                </a:lnTo>
                <a:lnTo>
                  <a:pt x="3687038" y="2184400"/>
                </a:lnTo>
                <a:lnTo>
                  <a:pt x="3657308" y="2209800"/>
                </a:lnTo>
                <a:lnTo>
                  <a:pt x="3637305" y="2247900"/>
                </a:lnTo>
                <a:lnTo>
                  <a:pt x="3627818" y="2286000"/>
                </a:lnTo>
                <a:lnTo>
                  <a:pt x="3629622" y="2336800"/>
                </a:lnTo>
                <a:lnTo>
                  <a:pt x="3643503" y="2374900"/>
                </a:lnTo>
                <a:lnTo>
                  <a:pt x="3647338" y="2387600"/>
                </a:lnTo>
                <a:lnTo>
                  <a:pt x="3671290" y="2413000"/>
                </a:lnTo>
                <a:lnTo>
                  <a:pt x="3703078" y="2438400"/>
                </a:lnTo>
                <a:lnTo>
                  <a:pt x="3740886" y="2463800"/>
                </a:lnTo>
                <a:lnTo>
                  <a:pt x="3782834" y="2463800"/>
                </a:lnTo>
                <a:lnTo>
                  <a:pt x="3781856" y="2489200"/>
                </a:lnTo>
                <a:lnTo>
                  <a:pt x="3783977" y="2514600"/>
                </a:lnTo>
                <a:lnTo>
                  <a:pt x="3789349" y="2527300"/>
                </a:lnTo>
                <a:lnTo>
                  <a:pt x="3798049" y="2552700"/>
                </a:lnTo>
                <a:lnTo>
                  <a:pt x="4331424" y="3619500"/>
                </a:lnTo>
                <a:lnTo>
                  <a:pt x="4355884" y="3644900"/>
                </a:lnTo>
                <a:lnTo>
                  <a:pt x="4388396" y="3683000"/>
                </a:lnTo>
                <a:lnTo>
                  <a:pt x="4427029" y="3695700"/>
                </a:lnTo>
                <a:lnTo>
                  <a:pt x="4522495" y="3695700"/>
                </a:lnTo>
                <a:lnTo>
                  <a:pt x="4538904" y="3683000"/>
                </a:lnTo>
                <a:lnTo>
                  <a:pt x="4631448" y="3632200"/>
                </a:lnTo>
                <a:lnTo>
                  <a:pt x="4671504" y="3606800"/>
                </a:lnTo>
                <a:lnTo>
                  <a:pt x="4699559" y="3568700"/>
                </a:lnTo>
                <a:lnTo>
                  <a:pt x="4714456" y="3530600"/>
                </a:lnTo>
                <a:lnTo>
                  <a:pt x="4715053" y="3479800"/>
                </a:lnTo>
                <a:close/>
              </a:path>
            </a:pathLst>
          </a:custGeom>
          <a:solidFill>
            <a:srgbClr val="21A1E2"/>
          </a:solidFill>
        </p:spPr>
        <p:txBody>
          <a:bodyPr wrap="square" lIns="0" tIns="0" rIns="0" bIns="0" rtlCol="0"/>
          <a:lstStyle/>
          <a:p>
            <a:endParaRPr sz="1200"/>
          </a:p>
        </p:txBody>
      </p:sp>
      <p:sp>
        <p:nvSpPr>
          <p:cNvPr id="8" name="object 8"/>
          <p:cNvSpPr txBox="1">
            <a:spLocks noGrp="1"/>
          </p:cNvSpPr>
          <p:nvPr>
            <p:ph type="title"/>
          </p:nvPr>
        </p:nvSpPr>
        <p:spPr>
          <a:xfrm>
            <a:off x="689350" y="457527"/>
            <a:ext cx="5271770" cy="665204"/>
          </a:xfrm>
          <a:prstGeom prst="rect">
            <a:avLst/>
          </a:prstGeom>
        </p:spPr>
        <p:txBody>
          <a:bodyPr vert="horz" wrap="square" lIns="0" tIns="8467" rIns="0" bIns="0" rtlCol="0" anchor="t" anchorCtr="0">
            <a:spAutoFit/>
          </a:bodyPr>
          <a:lstStyle/>
          <a:p>
            <a:pPr marL="8467">
              <a:spcBef>
                <a:spcPts val="67"/>
              </a:spcBef>
            </a:pPr>
            <a:r>
              <a:rPr sz="4267" spc="300" dirty="0">
                <a:latin typeface="Trebuchet MS"/>
                <a:cs typeface="Trebuchet MS"/>
              </a:rPr>
              <a:t>R</a:t>
            </a:r>
            <a:r>
              <a:rPr sz="4267" spc="107" dirty="0">
                <a:latin typeface="Trebuchet MS"/>
                <a:cs typeface="Trebuchet MS"/>
              </a:rPr>
              <a:t>e</a:t>
            </a:r>
            <a:r>
              <a:rPr sz="4267" spc="410" dirty="0">
                <a:latin typeface="Trebuchet MS"/>
                <a:cs typeface="Trebuchet MS"/>
              </a:rPr>
              <a:t>s</a:t>
            </a:r>
            <a:r>
              <a:rPr sz="4267" spc="203" dirty="0">
                <a:latin typeface="Trebuchet MS"/>
                <a:cs typeface="Trebuchet MS"/>
              </a:rPr>
              <a:t>u</a:t>
            </a:r>
            <a:r>
              <a:rPr sz="4267" spc="40" dirty="0">
                <a:latin typeface="Trebuchet MS"/>
                <a:cs typeface="Trebuchet MS"/>
              </a:rPr>
              <a:t>l</a:t>
            </a:r>
            <a:r>
              <a:rPr sz="4267" spc="10" dirty="0">
                <a:latin typeface="Trebuchet MS"/>
                <a:cs typeface="Trebuchet MS"/>
              </a:rPr>
              <a:t>t</a:t>
            </a:r>
            <a:r>
              <a:rPr sz="4267" spc="413" dirty="0">
                <a:latin typeface="Trebuchet MS"/>
                <a:cs typeface="Trebuchet MS"/>
              </a:rPr>
              <a:t>s</a:t>
            </a:r>
            <a:r>
              <a:rPr sz="4267" spc="-537" dirty="0">
                <a:latin typeface="Trebuchet MS"/>
                <a:cs typeface="Trebuchet MS"/>
              </a:rPr>
              <a:t> </a:t>
            </a:r>
            <a:r>
              <a:rPr sz="4267" spc="227" dirty="0">
                <a:latin typeface="Trebuchet MS"/>
                <a:cs typeface="Trebuchet MS"/>
              </a:rPr>
              <a:t>a</a:t>
            </a:r>
            <a:r>
              <a:rPr sz="4267" spc="223" dirty="0">
                <a:latin typeface="Trebuchet MS"/>
                <a:cs typeface="Trebuchet MS"/>
              </a:rPr>
              <a:t>n</a:t>
            </a:r>
            <a:r>
              <a:rPr sz="4267" spc="377" dirty="0">
                <a:latin typeface="Trebuchet MS"/>
                <a:cs typeface="Trebuchet MS"/>
              </a:rPr>
              <a:t>d</a:t>
            </a:r>
            <a:r>
              <a:rPr sz="4267" spc="-537" dirty="0">
                <a:latin typeface="Trebuchet MS"/>
                <a:cs typeface="Trebuchet MS"/>
              </a:rPr>
              <a:t> </a:t>
            </a:r>
            <a:r>
              <a:rPr sz="4267" spc="80" dirty="0">
                <a:latin typeface="Trebuchet MS"/>
                <a:cs typeface="Trebuchet MS"/>
              </a:rPr>
              <a:t>T</a:t>
            </a:r>
            <a:r>
              <a:rPr sz="4267" spc="107" dirty="0">
                <a:latin typeface="Trebuchet MS"/>
                <a:cs typeface="Trebuchet MS"/>
              </a:rPr>
              <a:t>e</a:t>
            </a:r>
            <a:r>
              <a:rPr sz="4267" spc="410" dirty="0">
                <a:latin typeface="Trebuchet MS"/>
                <a:cs typeface="Trebuchet MS"/>
              </a:rPr>
              <a:t>s</a:t>
            </a:r>
            <a:r>
              <a:rPr sz="4267" spc="10" dirty="0">
                <a:latin typeface="Trebuchet MS"/>
                <a:cs typeface="Trebuchet MS"/>
              </a:rPr>
              <a:t>t</a:t>
            </a:r>
            <a:r>
              <a:rPr sz="4267" spc="-47" dirty="0">
                <a:latin typeface="Trebuchet MS"/>
                <a:cs typeface="Trebuchet MS"/>
              </a:rPr>
              <a:t>i</a:t>
            </a:r>
            <a:r>
              <a:rPr sz="4267" spc="223" dirty="0">
                <a:latin typeface="Trebuchet MS"/>
                <a:cs typeface="Trebuchet MS"/>
              </a:rPr>
              <a:t>n</a:t>
            </a:r>
            <a:r>
              <a:rPr sz="4267" spc="710" dirty="0">
                <a:latin typeface="Trebuchet MS"/>
                <a:cs typeface="Trebuchet MS"/>
              </a:rPr>
              <a:t>g</a:t>
            </a:r>
            <a:endParaRPr sz="4267">
              <a:latin typeface="Trebuchet MS"/>
              <a:cs typeface="Trebuchet MS"/>
            </a:endParaRPr>
          </a:p>
        </p:txBody>
      </p:sp>
      <p:pic>
        <p:nvPicPr>
          <p:cNvPr id="9" name="object 9"/>
          <p:cNvPicPr/>
          <p:nvPr/>
        </p:nvPicPr>
        <p:blipFill>
          <a:blip r:embed="rId2" cstate="print"/>
          <a:stretch>
            <a:fillRect/>
          </a:stretch>
        </p:blipFill>
        <p:spPr>
          <a:xfrm>
            <a:off x="266700" y="2112120"/>
            <a:ext cx="107950" cy="107949"/>
          </a:xfrm>
          <a:prstGeom prst="rect">
            <a:avLst/>
          </a:prstGeom>
        </p:spPr>
      </p:pic>
      <p:sp>
        <p:nvSpPr>
          <p:cNvPr id="10" name="object 10"/>
          <p:cNvSpPr txBox="1"/>
          <p:nvPr/>
        </p:nvSpPr>
        <p:spPr>
          <a:xfrm>
            <a:off x="518485" y="1898942"/>
            <a:ext cx="7724563" cy="1701834"/>
          </a:xfrm>
          <a:prstGeom prst="rect">
            <a:avLst/>
          </a:prstGeom>
        </p:spPr>
        <p:txBody>
          <a:bodyPr vert="horz" wrap="square" lIns="0" tIns="8467" rIns="0" bIns="0" rtlCol="0">
            <a:spAutoFit/>
          </a:bodyPr>
          <a:lstStyle/>
          <a:p>
            <a:pPr marL="8467" marR="3387">
              <a:lnSpc>
                <a:spcPct val="116399"/>
              </a:lnSpc>
              <a:spcBef>
                <a:spcPts val="67"/>
              </a:spcBef>
            </a:pPr>
            <a:r>
              <a:rPr sz="2433" spc="-53" dirty="0">
                <a:latin typeface="Verdana"/>
                <a:cs typeface="Verdana"/>
              </a:rPr>
              <a:t>The </a:t>
            </a:r>
            <a:r>
              <a:rPr sz="2433" spc="-37" dirty="0">
                <a:latin typeface="Verdana"/>
                <a:cs typeface="Verdana"/>
              </a:rPr>
              <a:t>heart rate </a:t>
            </a:r>
            <a:r>
              <a:rPr sz="2433" spc="-30" dirty="0">
                <a:latin typeface="Verdana"/>
                <a:cs typeface="Verdana"/>
              </a:rPr>
              <a:t>data </a:t>
            </a:r>
            <a:r>
              <a:rPr sz="2433" spc="-37" dirty="0">
                <a:latin typeface="Verdana"/>
                <a:cs typeface="Verdana"/>
              </a:rPr>
              <a:t>is </a:t>
            </a:r>
            <a:r>
              <a:rPr sz="2433" spc="-13" dirty="0">
                <a:latin typeface="Verdana"/>
                <a:cs typeface="Verdana"/>
              </a:rPr>
              <a:t>displayed </a:t>
            </a:r>
            <a:r>
              <a:rPr sz="2433" spc="-23" dirty="0">
                <a:latin typeface="Verdana"/>
                <a:cs typeface="Verdana"/>
              </a:rPr>
              <a:t>in </a:t>
            </a:r>
            <a:r>
              <a:rPr sz="2433" spc="-57" dirty="0">
                <a:latin typeface="Verdana"/>
                <a:cs typeface="Verdana"/>
              </a:rPr>
              <a:t>real-time </a:t>
            </a:r>
            <a:r>
              <a:rPr sz="2433" dirty="0">
                <a:latin typeface="Verdana"/>
                <a:cs typeface="Verdana"/>
              </a:rPr>
              <a:t>on </a:t>
            </a:r>
            <a:r>
              <a:rPr sz="2433" spc="3" dirty="0">
                <a:latin typeface="Verdana"/>
                <a:cs typeface="Verdana"/>
              </a:rPr>
              <a:t> </a:t>
            </a:r>
            <a:r>
              <a:rPr sz="2433" spc="-80" dirty="0">
                <a:latin typeface="Verdana"/>
                <a:cs typeface="Verdana"/>
              </a:rPr>
              <a:t>T</a:t>
            </a:r>
            <a:r>
              <a:rPr sz="2433" spc="-30" dirty="0">
                <a:latin typeface="Verdana"/>
                <a:cs typeface="Verdana"/>
              </a:rPr>
              <a:t>h</a:t>
            </a:r>
            <a:r>
              <a:rPr sz="2433" spc="-20" dirty="0">
                <a:latin typeface="Verdana"/>
                <a:cs typeface="Verdana"/>
              </a:rPr>
              <a:t>i</a:t>
            </a:r>
            <a:r>
              <a:rPr sz="2433" spc="-30" dirty="0">
                <a:latin typeface="Verdana"/>
                <a:cs typeface="Verdana"/>
              </a:rPr>
              <a:t>n</a:t>
            </a:r>
            <a:r>
              <a:rPr sz="2433" spc="-173" dirty="0">
                <a:latin typeface="Verdana"/>
                <a:cs typeface="Verdana"/>
              </a:rPr>
              <a:t>g</a:t>
            </a:r>
            <a:r>
              <a:rPr sz="2433" spc="-177" dirty="0">
                <a:latin typeface="Verdana"/>
                <a:cs typeface="Verdana"/>
              </a:rPr>
              <a:t>S</a:t>
            </a:r>
            <a:r>
              <a:rPr sz="2433" spc="47" dirty="0">
                <a:latin typeface="Verdana"/>
                <a:cs typeface="Verdana"/>
              </a:rPr>
              <a:t>p</a:t>
            </a:r>
            <a:r>
              <a:rPr sz="2433" spc="-53" dirty="0">
                <a:latin typeface="Verdana"/>
                <a:cs typeface="Verdana"/>
              </a:rPr>
              <a:t>e</a:t>
            </a:r>
            <a:r>
              <a:rPr sz="2433" spc="-107" dirty="0">
                <a:latin typeface="Verdana"/>
                <a:cs typeface="Verdana"/>
              </a:rPr>
              <a:t>a</a:t>
            </a:r>
            <a:r>
              <a:rPr sz="2433" spc="-223" dirty="0">
                <a:latin typeface="Verdana"/>
                <a:cs typeface="Verdana"/>
              </a:rPr>
              <a:t>k</a:t>
            </a:r>
            <a:r>
              <a:rPr sz="2433" spc="-67" dirty="0">
                <a:latin typeface="Verdana"/>
                <a:cs typeface="Verdana"/>
              </a:rPr>
              <a:t>'</a:t>
            </a:r>
            <a:r>
              <a:rPr sz="2433" spc="-53" dirty="0">
                <a:latin typeface="Verdana"/>
                <a:cs typeface="Verdana"/>
              </a:rPr>
              <a:t>s</a:t>
            </a:r>
            <a:r>
              <a:rPr sz="2433" spc="-260" dirty="0">
                <a:latin typeface="Verdana"/>
                <a:cs typeface="Verdana"/>
              </a:rPr>
              <a:t> </a:t>
            </a:r>
            <a:r>
              <a:rPr sz="2433" spc="50" dirty="0">
                <a:latin typeface="Verdana"/>
                <a:cs typeface="Verdana"/>
              </a:rPr>
              <a:t>d</a:t>
            </a:r>
            <a:r>
              <a:rPr sz="2433" spc="-107" dirty="0">
                <a:latin typeface="Verdana"/>
                <a:cs typeface="Verdana"/>
              </a:rPr>
              <a:t>a</a:t>
            </a:r>
            <a:r>
              <a:rPr sz="2433" spc="-57" dirty="0">
                <a:latin typeface="Verdana"/>
                <a:cs typeface="Verdana"/>
              </a:rPr>
              <a:t>s</a:t>
            </a:r>
            <a:r>
              <a:rPr sz="2433" spc="-30" dirty="0">
                <a:latin typeface="Verdana"/>
                <a:cs typeface="Verdana"/>
              </a:rPr>
              <a:t>h</a:t>
            </a:r>
            <a:r>
              <a:rPr sz="2433" spc="47" dirty="0">
                <a:latin typeface="Verdana"/>
                <a:cs typeface="Verdana"/>
              </a:rPr>
              <a:t>b</a:t>
            </a:r>
            <a:r>
              <a:rPr sz="2433" spc="27" dirty="0">
                <a:latin typeface="Verdana"/>
                <a:cs typeface="Verdana"/>
              </a:rPr>
              <a:t>o</a:t>
            </a:r>
            <a:r>
              <a:rPr sz="2433" spc="-107" dirty="0">
                <a:latin typeface="Verdana"/>
                <a:cs typeface="Verdana"/>
              </a:rPr>
              <a:t>a</a:t>
            </a:r>
            <a:r>
              <a:rPr sz="2433" spc="-27" dirty="0">
                <a:latin typeface="Verdana"/>
                <a:cs typeface="Verdana"/>
              </a:rPr>
              <a:t>r</a:t>
            </a:r>
            <a:r>
              <a:rPr sz="2433" spc="53" dirty="0">
                <a:latin typeface="Verdana"/>
                <a:cs typeface="Verdana"/>
              </a:rPr>
              <a:t>d</a:t>
            </a:r>
            <a:r>
              <a:rPr sz="2433" spc="-260" dirty="0">
                <a:latin typeface="Verdana"/>
                <a:cs typeface="Verdana"/>
              </a:rPr>
              <a:t> </a:t>
            </a:r>
            <a:r>
              <a:rPr sz="2433" spc="-107" dirty="0">
                <a:latin typeface="Verdana"/>
                <a:cs typeface="Verdana"/>
              </a:rPr>
              <a:t>a</a:t>
            </a:r>
            <a:r>
              <a:rPr sz="2433" spc="-53" dirty="0">
                <a:latin typeface="Verdana"/>
                <a:cs typeface="Verdana"/>
              </a:rPr>
              <a:t>s</a:t>
            </a:r>
            <a:r>
              <a:rPr sz="2433" spc="-260" dirty="0">
                <a:latin typeface="Verdana"/>
                <a:cs typeface="Verdana"/>
              </a:rPr>
              <a:t> </a:t>
            </a:r>
            <a:r>
              <a:rPr sz="2433" spc="-103" dirty="0">
                <a:latin typeface="Verdana"/>
                <a:cs typeface="Verdana"/>
              </a:rPr>
              <a:t>a</a:t>
            </a:r>
            <a:r>
              <a:rPr sz="2433" spc="-260" dirty="0">
                <a:latin typeface="Verdana"/>
                <a:cs typeface="Verdana"/>
              </a:rPr>
              <a:t> </a:t>
            </a:r>
            <a:r>
              <a:rPr sz="2433" spc="83" dirty="0">
                <a:latin typeface="Verdana"/>
                <a:cs typeface="Verdana"/>
              </a:rPr>
              <a:t>c</a:t>
            </a:r>
            <a:r>
              <a:rPr sz="2433" spc="27" dirty="0">
                <a:latin typeface="Verdana"/>
                <a:cs typeface="Verdana"/>
              </a:rPr>
              <a:t>o</a:t>
            </a:r>
            <a:r>
              <a:rPr sz="2433" spc="-30" dirty="0">
                <a:latin typeface="Verdana"/>
                <a:cs typeface="Verdana"/>
              </a:rPr>
              <a:t>n</a:t>
            </a:r>
            <a:r>
              <a:rPr sz="2433" spc="37" dirty="0">
                <a:latin typeface="Verdana"/>
                <a:cs typeface="Verdana"/>
              </a:rPr>
              <a:t>t</a:t>
            </a:r>
            <a:r>
              <a:rPr sz="2433" spc="-20" dirty="0">
                <a:latin typeface="Verdana"/>
                <a:cs typeface="Verdana"/>
              </a:rPr>
              <a:t>i</a:t>
            </a:r>
            <a:r>
              <a:rPr sz="2433" spc="-30" dirty="0">
                <a:latin typeface="Verdana"/>
                <a:cs typeface="Verdana"/>
              </a:rPr>
              <a:t>n</a:t>
            </a:r>
            <a:r>
              <a:rPr sz="2433" spc="-53" dirty="0">
                <a:latin typeface="Verdana"/>
                <a:cs typeface="Verdana"/>
              </a:rPr>
              <a:t>u</a:t>
            </a:r>
            <a:r>
              <a:rPr sz="2433" spc="27" dirty="0">
                <a:latin typeface="Verdana"/>
                <a:cs typeface="Verdana"/>
              </a:rPr>
              <a:t>o</a:t>
            </a:r>
            <a:r>
              <a:rPr sz="2433" spc="-53" dirty="0">
                <a:latin typeface="Verdana"/>
                <a:cs typeface="Verdana"/>
              </a:rPr>
              <a:t>us</a:t>
            </a:r>
            <a:r>
              <a:rPr sz="2433" spc="-260" dirty="0">
                <a:latin typeface="Verdana"/>
                <a:cs typeface="Verdana"/>
              </a:rPr>
              <a:t> </a:t>
            </a:r>
            <a:r>
              <a:rPr sz="2433" spc="-173" dirty="0">
                <a:latin typeface="Verdana"/>
                <a:cs typeface="Verdana"/>
              </a:rPr>
              <a:t>g</a:t>
            </a:r>
            <a:r>
              <a:rPr sz="2433" spc="-27" dirty="0">
                <a:latin typeface="Verdana"/>
                <a:cs typeface="Verdana"/>
              </a:rPr>
              <a:t>r</a:t>
            </a:r>
            <a:r>
              <a:rPr sz="2433" spc="-107" dirty="0">
                <a:latin typeface="Verdana"/>
                <a:cs typeface="Verdana"/>
              </a:rPr>
              <a:t>a</a:t>
            </a:r>
            <a:r>
              <a:rPr sz="2433" spc="47" dirty="0">
                <a:latin typeface="Verdana"/>
                <a:cs typeface="Verdana"/>
              </a:rPr>
              <a:t>p</a:t>
            </a:r>
            <a:r>
              <a:rPr sz="2433" spc="-30" dirty="0">
                <a:latin typeface="Verdana"/>
                <a:cs typeface="Verdana"/>
              </a:rPr>
              <a:t>h</a:t>
            </a:r>
            <a:r>
              <a:rPr sz="2433" spc="-243" dirty="0">
                <a:latin typeface="Verdana"/>
                <a:cs typeface="Verdana"/>
              </a:rPr>
              <a:t>.</a:t>
            </a:r>
            <a:r>
              <a:rPr sz="2433" spc="-260" dirty="0">
                <a:latin typeface="Verdana"/>
                <a:cs typeface="Verdana"/>
              </a:rPr>
              <a:t> </a:t>
            </a:r>
            <a:r>
              <a:rPr sz="2433" spc="-3" dirty="0">
                <a:latin typeface="Verdana"/>
                <a:cs typeface="Verdana"/>
              </a:rPr>
              <a:t>Y</a:t>
            </a:r>
            <a:r>
              <a:rPr sz="2433" spc="27" dirty="0">
                <a:latin typeface="Verdana"/>
                <a:cs typeface="Verdana"/>
              </a:rPr>
              <a:t>o</a:t>
            </a:r>
            <a:r>
              <a:rPr sz="2433" spc="-33" dirty="0">
                <a:latin typeface="Verdana"/>
                <a:cs typeface="Verdana"/>
              </a:rPr>
              <a:t>u  </a:t>
            </a:r>
            <a:r>
              <a:rPr sz="2433" spc="83" dirty="0">
                <a:latin typeface="Verdana"/>
                <a:cs typeface="Verdana"/>
              </a:rPr>
              <a:t>c</a:t>
            </a:r>
            <a:r>
              <a:rPr sz="2433" spc="-107" dirty="0">
                <a:latin typeface="Verdana"/>
                <a:cs typeface="Verdana"/>
              </a:rPr>
              <a:t>a</a:t>
            </a:r>
            <a:r>
              <a:rPr sz="2433" spc="-27" dirty="0">
                <a:latin typeface="Verdana"/>
                <a:cs typeface="Verdana"/>
              </a:rPr>
              <a:t>n</a:t>
            </a:r>
            <a:r>
              <a:rPr sz="2433" spc="-260" dirty="0">
                <a:latin typeface="Verdana"/>
                <a:cs typeface="Verdana"/>
              </a:rPr>
              <a:t> </a:t>
            </a:r>
            <a:r>
              <a:rPr sz="2433" spc="-53" dirty="0">
                <a:latin typeface="Verdana"/>
                <a:cs typeface="Verdana"/>
              </a:rPr>
              <a:t>v</a:t>
            </a:r>
            <a:r>
              <a:rPr sz="2433" spc="-20" dirty="0">
                <a:latin typeface="Verdana"/>
                <a:cs typeface="Verdana"/>
              </a:rPr>
              <a:t>i</a:t>
            </a:r>
            <a:r>
              <a:rPr sz="2433" spc="-57" dirty="0">
                <a:latin typeface="Verdana"/>
                <a:cs typeface="Verdana"/>
              </a:rPr>
              <a:t>s</a:t>
            </a:r>
            <a:r>
              <a:rPr sz="2433" spc="-53" dirty="0">
                <a:latin typeface="Verdana"/>
                <a:cs typeface="Verdana"/>
              </a:rPr>
              <a:t>u</a:t>
            </a:r>
            <a:r>
              <a:rPr sz="2433" spc="-107" dirty="0">
                <a:latin typeface="Verdana"/>
                <a:cs typeface="Verdana"/>
              </a:rPr>
              <a:t>a</a:t>
            </a:r>
            <a:r>
              <a:rPr sz="2433" spc="43" dirty="0">
                <a:latin typeface="Verdana"/>
                <a:cs typeface="Verdana"/>
              </a:rPr>
              <a:t>ll</a:t>
            </a:r>
            <a:r>
              <a:rPr sz="2433" spc="-57" dirty="0">
                <a:latin typeface="Verdana"/>
                <a:cs typeface="Verdana"/>
              </a:rPr>
              <a:t>y</a:t>
            </a:r>
            <a:r>
              <a:rPr sz="2433" spc="-260" dirty="0">
                <a:latin typeface="Verdana"/>
                <a:cs typeface="Verdana"/>
              </a:rPr>
              <a:t> </a:t>
            </a:r>
            <a:r>
              <a:rPr sz="2433" spc="-130" dirty="0">
                <a:latin typeface="Verdana"/>
                <a:cs typeface="Verdana"/>
              </a:rPr>
              <a:t>m</a:t>
            </a:r>
            <a:r>
              <a:rPr sz="2433" spc="27" dirty="0">
                <a:latin typeface="Verdana"/>
                <a:cs typeface="Verdana"/>
              </a:rPr>
              <a:t>o</a:t>
            </a:r>
            <a:r>
              <a:rPr sz="2433" spc="-30" dirty="0">
                <a:latin typeface="Verdana"/>
                <a:cs typeface="Verdana"/>
              </a:rPr>
              <a:t>n</a:t>
            </a:r>
            <a:r>
              <a:rPr sz="2433" spc="-20" dirty="0">
                <a:latin typeface="Verdana"/>
                <a:cs typeface="Verdana"/>
              </a:rPr>
              <a:t>i</a:t>
            </a:r>
            <a:r>
              <a:rPr sz="2433" spc="37" dirty="0">
                <a:latin typeface="Verdana"/>
                <a:cs typeface="Verdana"/>
              </a:rPr>
              <a:t>t</a:t>
            </a:r>
            <a:r>
              <a:rPr sz="2433" spc="27" dirty="0">
                <a:latin typeface="Verdana"/>
                <a:cs typeface="Verdana"/>
              </a:rPr>
              <a:t>o</a:t>
            </a:r>
            <a:r>
              <a:rPr sz="2433" spc="-23" dirty="0">
                <a:latin typeface="Verdana"/>
                <a:cs typeface="Verdana"/>
              </a:rPr>
              <a:t>r</a:t>
            </a:r>
            <a:r>
              <a:rPr sz="2433" spc="-260" dirty="0">
                <a:latin typeface="Verdana"/>
                <a:cs typeface="Verdana"/>
              </a:rPr>
              <a:t> </a:t>
            </a:r>
            <a:r>
              <a:rPr sz="2433" spc="37" dirty="0">
                <a:latin typeface="Verdana"/>
                <a:cs typeface="Verdana"/>
              </a:rPr>
              <a:t>t</a:t>
            </a:r>
            <a:r>
              <a:rPr sz="2433" spc="-30" dirty="0">
                <a:latin typeface="Verdana"/>
                <a:cs typeface="Verdana"/>
              </a:rPr>
              <a:t>h</a:t>
            </a:r>
            <a:r>
              <a:rPr sz="2433" spc="-50" dirty="0">
                <a:latin typeface="Verdana"/>
                <a:cs typeface="Verdana"/>
              </a:rPr>
              <a:t>e</a:t>
            </a:r>
            <a:r>
              <a:rPr sz="2433" spc="-260" dirty="0">
                <a:latin typeface="Verdana"/>
                <a:cs typeface="Verdana"/>
              </a:rPr>
              <a:t> </a:t>
            </a:r>
            <a:r>
              <a:rPr sz="2433" spc="37" dirty="0">
                <a:latin typeface="Verdana"/>
                <a:cs typeface="Verdana"/>
              </a:rPr>
              <a:t>t</a:t>
            </a:r>
            <a:r>
              <a:rPr sz="2433" spc="-27" dirty="0">
                <a:latin typeface="Verdana"/>
                <a:cs typeface="Verdana"/>
              </a:rPr>
              <a:t>r</a:t>
            </a:r>
            <a:r>
              <a:rPr sz="2433" spc="-53" dirty="0">
                <a:latin typeface="Verdana"/>
                <a:cs typeface="Verdana"/>
              </a:rPr>
              <a:t>e</a:t>
            </a:r>
            <a:r>
              <a:rPr sz="2433" spc="-30" dirty="0">
                <a:latin typeface="Verdana"/>
                <a:cs typeface="Verdana"/>
              </a:rPr>
              <a:t>n</a:t>
            </a:r>
            <a:r>
              <a:rPr sz="2433" spc="50" dirty="0">
                <a:latin typeface="Verdana"/>
                <a:cs typeface="Verdana"/>
              </a:rPr>
              <a:t>d</a:t>
            </a:r>
            <a:r>
              <a:rPr sz="2433" spc="-53" dirty="0">
                <a:latin typeface="Verdana"/>
                <a:cs typeface="Verdana"/>
              </a:rPr>
              <a:t>s</a:t>
            </a:r>
            <a:r>
              <a:rPr sz="2433" spc="-260" dirty="0">
                <a:latin typeface="Verdana"/>
                <a:cs typeface="Verdana"/>
              </a:rPr>
              <a:t> </a:t>
            </a:r>
            <a:r>
              <a:rPr sz="2433" spc="-107" dirty="0">
                <a:latin typeface="Verdana"/>
                <a:cs typeface="Verdana"/>
              </a:rPr>
              <a:t>a</a:t>
            </a:r>
            <a:r>
              <a:rPr sz="2433" spc="-30" dirty="0">
                <a:latin typeface="Verdana"/>
                <a:cs typeface="Verdana"/>
              </a:rPr>
              <a:t>n</a:t>
            </a:r>
            <a:r>
              <a:rPr sz="2433" spc="53" dirty="0">
                <a:latin typeface="Verdana"/>
                <a:cs typeface="Verdana"/>
              </a:rPr>
              <a:t>d</a:t>
            </a:r>
            <a:r>
              <a:rPr sz="2433" spc="-260" dirty="0">
                <a:latin typeface="Verdana"/>
                <a:cs typeface="Verdana"/>
              </a:rPr>
              <a:t> </a:t>
            </a:r>
            <a:r>
              <a:rPr sz="2433" spc="83" dirty="0">
                <a:latin typeface="Verdana"/>
                <a:cs typeface="Verdana"/>
              </a:rPr>
              <a:t>c</a:t>
            </a:r>
            <a:r>
              <a:rPr sz="2433" spc="-30" dirty="0">
                <a:latin typeface="Verdana"/>
                <a:cs typeface="Verdana"/>
              </a:rPr>
              <a:t>h</a:t>
            </a:r>
            <a:r>
              <a:rPr sz="2433" spc="-53" dirty="0">
                <a:latin typeface="Verdana"/>
                <a:cs typeface="Verdana"/>
              </a:rPr>
              <a:t>e</a:t>
            </a:r>
            <a:r>
              <a:rPr sz="2433" spc="83" dirty="0">
                <a:latin typeface="Verdana"/>
                <a:cs typeface="Verdana"/>
              </a:rPr>
              <a:t>c</a:t>
            </a:r>
            <a:r>
              <a:rPr sz="2433" spc="-220" dirty="0">
                <a:latin typeface="Verdana"/>
                <a:cs typeface="Verdana"/>
              </a:rPr>
              <a:t>k</a:t>
            </a:r>
            <a:r>
              <a:rPr sz="2433" spc="-260" dirty="0">
                <a:latin typeface="Verdana"/>
                <a:cs typeface="Verdana"/>
              </a:rPr>
              <a:t> </a:t>
            </a:r>
            <a:r>
              <a:rPr sz="2433" spc="-20" dirty="0">
                <a:latin typeface="Verdana"/>
                <a:cs typeface="Verdana"/>
              </a:rPr>
              <a:t>i</a:t>
            </a:r>
            <a:r>
              <a:rPr sz="2433" spc="80" dirty="0">
                <a:latin typeface="Verdana"/>
                <a:cs typeface="Verdana"/>
              </a:rPr>
              <a:t>f</a:t>
            </a:r>
            <a:r>
              <a:rPr sz="2433" spc="-260" dirty="0">
                <a:latin typeface="Verdana"/>
                <a:cs typeface="Verdana"/>
              </a:rPr>
              <a:t> </a:t>
            </a:r>
            <a:r>
              <a:rPr sz="2433" spc="37" dirty="0">
                <a:latin typeface="Verdana"/>
                <a:cs typeface="Verdana"/>
              </a:rPr>
              <a:t>t</a:t>
            </a:r>
            <a:r>
              <a:rPr sz="2433" spc="-30" dirty="0">
                <a:latin typeface="Verdana"/>
                <a:cs typeface="Verdana"/>
              </a:rPr>
              <a:t>h</a:t>
            </a:r>
            <a:r>
              <a:rPr sz="2433" spc="-37" dirty="0">
                <a:latin typeface="Verdana"/>
                <a:cs typeface="Verdana"/>
              </a:rPr>
              <a:t>e  </a:t>
            </a:r>
            <a:r>
              <a:rPr sz="2433" spc="-30" dirty="0">
                <a:latin typeface="Verdana"/>
                <a:cs typeface="Verdana"/>
              </a:rPr>
              <a:t>h</a:t>
            </a:r>
            <a:r>
              <a:rPr sz="2433" spc="-53" dirty="0">
                <a:latin typeface="Verdana"/>
                <a:cs typeface="Verdana"/>
              </a:rPr>
              <a:t>e</a:t>
            </a:r>
            <a:r>
              <a:rPr sz="2433" spc="-107" dirty="0">
                <a:latin typeface="Verdana"/>
                <a:cs typeface="Verdana"/>
              </a:rPr>
              <a:t>a</a:t>
            </a:r>
            <a:r>
              <a:rPr sz="2433" spc="-27" dirty="0">
                <a:latin typeface="Verdana"/>
                <a:cs typeface="Verdana"/>
              </a:rPr>
              <a:t>r</a:t>
            </a:r>
            <a:r>
              <a:rPr sz="2433" spc="40" dirty="0">
                <a:latin typeface="Verdana"/>
                <a:cs typeface="Verdana"/>
              </a:rPr>
              <a:t>t</a:t>
            </a:r>
            <a:r>
              <a:rPr sz="2433" spc="-260" dirty="0">
                <a:latin typeface="Verdana"/>
                <a:cs typeface="Verdana"/>
              </a:rPr>
              <a:t> </a:t>
            </a:r>
            <a:r>
              <a:rPr sz="2433" spc="-27" dirty="0">
                <a:latin typeface="Verdana"/>
                <a:cs typeface="Verdana"/>
              </a:rPr>
              <a:t>r</a:t>
            </a:r>
            <a:r>
              <a:rPr sz="2433" spc="-107" dirty="0">
                <a:latin typeface="Verdana"/>
                <a:cs typeface="Verdana"/>
              </a:rPr>
              <a:t>a</a:t>
            </a:r>
            <a:r>
              <a:rPr sz="2433" spc="37" dirty="0">
                <a:latin typeface="Verdana"/>
                <a:cs typeface="Verdana"/>
              </a:rPr>
              <a:t>t</a:t>
            </a:r>
            <a:r>
              <a:rPr sz="2433" spc="-50" dirty="0">
                <a:latin typeface="Verdana"/>
                <a:cs typeface="Verdana"/>
              </a:rPr>
              <a:t>e</a:t>
            </a:r>
            <a:r>
              <a:rPr sz="2433" spc="-260" dirty="0">
                <a:latin typeface="Verdana"/>
                <a:cs typeface="Verdana"/>
              </a:rPr>
              <a:t> </a:t>
            </a:r>
            <a:r>
              <a:rPr sz="2433" spc="-53" dirty="0">
                <a:latin typeface="Verdana"/>
                <a:cs typeface="Verdana"/>
              </a:rPr>
              <a:t>e</a:t>
            </a:r>
            <a:r>
              <a:rPr sz="2433" spc="-220" dirty="0">
                <a:latin typeface="Verdana"/>
                <a:cs typeface="Verdana"/>
              </a:rPr>
              <a:t>x</a:t>
            </a:r>
            <a:r>
              <a:rPr sz="2433" spc="83" dirty="0">
                <a:latin typeface="Verdana"/>
                <a:cs typeface="Verdana"/>
              </a:rPr>
              <a:t>c</a:t>
            </a:r>
            <a:r>
              <a:rPr sz="2433" spc="-53" dirty="0">
                <a:latin typeface="Verdana"/>
                <a:cs typeface="Verdana"/>
              </a:rPr>
              <a:t>ee</a:t>
            </a:r>
            <a:r>
              <a:rPr sz="2433" spc="50" dirty="0">
                <a:latin typeface="Verdana"/>
                <a:cs typeface="Verdana"/>
              </a:rPr>
              <a:t>d</a:t>
            </a:r>
            <a:r>
              <a:rPr sz="2433" spc="-53" dirty="0">
                <a:latin typeface="Verdana"/>
                <a:cs typeface="Verdana"/>
              </a:rPr>
              <a:t>s</a:t>
            </a:r>
            <a:r>
              <a:rPr sz="2433" spc="-260" dirty="0">
                <a:latin typeface="Verdana"/>
                <a:cs typeface="Verdana"/>
              </a:rPr>
              <a:t> </a:t>
            </a:r>
            <a:r>
              <a:rPr sz="2433" spc="-103" dirty="0">
                <a:latin typeface="Verdana"/>
                <a:cs typeface="Verdana"/>
              </a:rPr>
              <a:t>a</a:t>
            </a:r>
            <a:r>
              <a:rPr sz="2433" spc="-260" dirty="0">
                <a:latin typeface="Verdana"/>
                <a:cs typeface="Verdana"/>
              </a:rPr>
              <a:t> </a:t>
            </a:r>
            <a:r>
              <a:rPr sz="2433" spc="37" dirty="0">
                <a:latin typeface="Verdana"/>
                <a:cs typeface="Verdana"/>
              </a:rPr>
              <a:t>t</a:t>
            </a:r>
            <a:r>
              <a:rPr sz="2433" spc="-30" dirty="0">
                <a:latin typeface="Verdana"/>
                <a:cs typeface="Verdana"/>
              </a:rPr>
              <a:t>h</a:t>
            </a:r>
            <a:r>
              <a:rPr sz="2433" spc="-27" dirty="0">
                <a:latin typeface="Verdana"/>
                <a:cs typeface="Verdana"/>
              </a:rPr>
              <a:t>r</a:t>
            </a:r>
            <a:r>
              <a:rPr sz="2433" spc="-53" dirty="0">
                <a:latin typeface="Verdana"/>
                <a:cs typeface="Verdana"/>
              </a:rPr>
              <a:t>e</a:t>
            </a:r>
            <a:r>
              <a:rPr sz="2433" spc="-57" dirty="0">
                <a:latin typeface="Verdana"/>
                <a:cs typeface="Verdana"/>
              </a:rPr>
              <a:t>s</a:t>
            </a:r>
            <a:r>
              <a:rPr sz="2433" spc="-30" dirty="0">
                <a:latin typeface="Verdana"/>
                <a:cs typeface="Verdana"/>
              </a:rPr>
              <a:t>h</a:t>
            </a:r>
            <a:r>
              <a:rPr sz="2433" spc="27" dirty="0">
                <a:latin typeface="Verdana"/>
                <a:cs typeface="Verdana"/>
              </a:rPr>
              <a:t>o</a:t>
            </a:r>
            <a:r>
              <a:rPr sz="2433" spc="43" dirty="0">
                <a:latin typeface="Verdana"/>
                <a:cs typeface="Verdana"/>
              </a:rPr>
              <a:t>l</a:t>
            </a:r>
            <a:r>
              <a:rPr sz="2433" spc="50" dirty="0">
                <a:latin typeface="Verdana"/>
                <a:cs typeface="Verdana"/>
              </a:rPr>
              <a:t>d</a:t>
            </a:r>
            <a:r>
              <a:rPr sz="2433" spc="-243" dirty="0">
                <a:latin typeface="Verdana"/>
                <a:cs typeface="Verdana"/>
              </a:rPr>
              <a:t>.</a:t>
            </a:r>
            <a:endParaRPr sz="2433">
              <a:latin typeface="Verdana"/>
              <a:cs typeface="Verdana"/>
            </a:endParaRPr>
          </a:p>
        </p:txBody>
      </p:sp>
      <p:sp>
        <p:nvSpPr>
          <p:cNvPr id="11" name="object 11"/>
          <p:cNvSpPr txBox="1"/>
          <p:nvPr/>
        </p:nvSpPr>
        <p:spPr>
          <a:xfrm>
            <a:off x="385402" y="4774786"/>
            <a:ext cx="11421110" cy="1585969"/>
          </a:xfrm>
          <a:prstGeom prst="rect">
            <a:avLst/>
          </a:prstGeom>
        </p:spPr>
        <p:txBody>
          <a:bodyPr vert="horz" wrap="square" lIns="0" tIns="8467" rIns="0" bIns="0" rtlCol="0">
            <a:spAutoFit/>
          </a:bodyPr>
          <a:lstStyle/>
          <a:p>
            <a:pPr marL="8467" marR="3387" indent="-423" algn="ctr">
              <a:lnSpc>
                <a:spcPct val="115799"/>
              </a:lnSpc>
              <a:spcBef>
                <a:spcPts val="67"/>
              </a:spcBef>
            </a:pPr>
            <a:r>
              <a:rPr sz="2267" b="1" spc="-73" dirty="0">
                <a:latin typeface="Tahoma"/>
                <a:cs typeface="Tahoma"/>
              </a:rPr>
              <a:t>When </a:t>
            </a:r>
            <a:r>
              <a:rPr sz="2267" b="1" spc="-13" dirty="0">
                <a:latin typeface="Tahoma"/>
                <a:cs typeface="Tahoma"/>
              </a:rPr>
              <a:t>the </a:t>
            </a:r>
            <a:r>
              <a:rPr sz="2267" b="1" spc="-30" dirty="0">
                <a:latin typeface="Tahoma"/>
                <a:cs typeface="Tahoma"/>
              </a:rPr>
              <a:t>heart rate </a:t>
            </a:r>
            <a:r>
              <a:rPr sz="2267" b="1" spc="-53" dirty="0">
                <a:latin typeface="Tahoma"/>
                <a:cs typeface="Tahoma"/>
              </a:rPr>
              <a:t>goes </a:t>
            </a:r>
            <a:r>
              <a:rPr sz="2267" b="1" spc="-13" dirty="0">
                <a:latin typeface="Tahoma"/>
                <a:cs typeface="Tahoma"/>
              </a:rPr>
              <a:t>above </a:t>
            </a:r>
            <a:r>
              <a:rPr sz="2267" b="1" spc="7" dirty="0">
                <a:latin typeface="Tahoma"/>
                <a:cs typeface="Tahoma"/>
              </a:rPr>
              <a:t>100 </a:t>
            </a:r>
            <a:r>
              <a:rPr sz="2267" b="1" spc="-20" dirty="0">
                <a:latin typeface="Tahoma"/>
                <a:cs typeface="Tahoma"/>
              </a:rPr>
              <a:t>bpm, </a:t>
            </a:r>
            <a:r>
              <a:rPr sz="2267" b="1" spc="-50" dirty="0">
                <a:latin typeface="Tahoma"/>
                <a:cs typeface="Tahoma"/>
              </a:rPr>
              <a:t>an </a:t>
            </a:r>
            <a:r>
              <a:rPr sz="2267" b="1" spc="-13" dirty="0">
                <a:latin typeface="Tahoma"/>
                <a:cs typeface="Tahoma"/>
              </a:rPr>
              <a:t>SMS </a:t>
            </a:r>
            <a:r>
              <a:rPr sz="2267" b="1" spc="-7" dirty="0">
                <a:latin typeface="Tahoma"/>
                <a:cs typeface="Tahoma"/>
              </a:rPr>
              <a:t>or </a:t>
            </a:r>
            <a:r>
              <a:rPr sz="2267" b="1" spc="-33" dirty="0">
                <a:latin typeface="Tahoma"/>
                <a:cs typeface="Tahoma"/>
              </a:rPr>
              <a:t>email </a:t>
            </a:r>
            <a:r>
              <a:rPr sz="2267" b="1" spc="-20" dirty="0">
                <a:latin typeface="Tahoma"/>
                <a:cs typeface="Tahoma"/>
              </a:rPr>
              <a:t>alert </a:t>
            </a:r>
            <a:r>
              <a:rPr sz="2267" b="1" spc="-37" dirty="0">
                <a:latin typeface="Tahoma"/>
                <a:cs typeface="Tahoma"/>
              </a:rPr>
              <a:t>is </a:t>
            </a:r>
            <a:r>
              <a:rPr sz="2267" b="1" spc="-23" dirty="0">
                <a:latin typeface="Tahoma"/>
                <a:cs typeface="Tahoma"/>
              </a:rPr>
              <a:t>sent </a:t>
            </a:r>
            <a:r>
              <a:rPr sz="2267" b="1" spc="-37" dirty="0">
                <a:latin typeface="Tahoma"/>
                <a:cs typeface="Tahoma"/>
              </a:rPr>
              <a:t>through </a:t>
            </a:r>
            <a:r>
              <a:rPr sz="2267" b="1" spc="-33" dirty="0">
                <a:latin typeface="Tahoma"/>
                <a:cs typeface="Tahoma"/>
              </a:rPr>
              <a:t> </a:t>
            </a:r>
            <a:r>
              <a:rPr sz="2267" b="1" spc="-103" dirty="0">
                <a:latin typeface="Tahoma"/>
                <a:cs typeface="Tahoma"/>
              </a:rPr>
              <a:t>IFTTT</a:t>
            </a:r>
            <a:r>
              <a:rPr sz="2267" b="1" spc="-130" dirty="0">
                <a:latin typeface="Tahoma"/>
                <a:cs typeface="Tahoma"/>
              </a:rPr>
              <a:t> </a:t>
            </a:r>
            <a:r>
              <a:rPr sz="2267" b="1" spc="10" dirty="0">
                <a:latin typeface="Tahoma"/>
                <a:cs typeface="Tahoma"/>
              </a:rPr>
              <a:t>to</a:t>
            </a:r>
            <a:r>
              <a:rPr sz="2267" b="1" spc="-130" dirty="0">
                <a:latin typeface="Tahoma"/>
                <a:cs typeface="Tahoma"/>
              </a:rPr>
              <a:t> </a:t>
            </a:r>
            <a:r>
              <a:rPr sz="2267" b="1" spc="-3" dirty="0">
                <a:latin typeface="Tahoma"/>
                <a:cs typeface="Tahoma"/>
              </a:rPr>
              <a:t>notify</a:t>
            </a:r>
            <a:r>
              <a:rPr sz="2267" b="1" spc="-127" dirty="0">
                <a:latin typeface="Tahoma"/>
                <a:cs typeface="Tahoma"/>
              </a:rPr>
              <a:t> </a:t>
            </a:r>
            <a:r>
              <a:rPr sz="2267" b="1" spc="-13" dirty="0">
                <a:latin typeface="Tahoma"/>
                <a:cs typeface="Tahoma"/>
              </a:rPr>
              <a:t>the</a:t>
            </a:r>
            <a:r>
              <a:rPr sz="2267" b="1" spc="-130" dirty="0">
                <a:latin typeface="Tahoma"/>
                <a:cs typeface="Tahoma"/>
              </a:rPr>
              <a:t> </a:t>
            </a:r>
            <a:r>
              <a:rPr sz="2267" b="1" spc="-20" dirty="0">
                <a:latin typeface="Tahoma"/>
                <a:cs typeface="Tahoma"/>
              </a:rPr>
              <a:t>healthcare</a:t>
            </a:r>
            <a:r>
              <a:rPr sz="2267" b="1" spc="-127" dirty="0">
                <a:latin typeface="Tahoma"/>
                <a:cs typeface="Tahoma"/>
              </a:rPr>
              <a:t> </a:t>
            </a:r>
            <a:r>
              <a:rPr sz="2267" b="1" spc="-3" dirty="0">
                <a:latin typeface="Tahoma"/>
                <a:cs typeface="Tahoma"/>
              </a:rPr>
              <a:t>provider</a:t>
            </a:r>
            <a:r>
              <a:rPr sz="2267" b="1" spc="-130" dirty="0">
                <a:latin typeface="Tahoma"/>
                <a:cs typeface="Tahoma"/>
              </a:rPr>
              <a:t> </a:t>
            </a:r>
            <a:r>
              <a:rPr sz="2267" b="1" spc="-7" dirty="0">
                <a:latin typeface="Tahoma"/>
                <a:cs typeface="Tahoma"/>
              </a:rPr>
              <a:t>or</a:t>
            </a:r>
            <a:r>
              <a:rPr sz="2267" b="1" spc="-127" dirty="0">
                <a:latin typeface="Tahoma"/>
                <a:cs typeface="Tahoma"/>
              </a:rPr>
              <a:t> </a:t>
            </a:r>
            <a:r>
              <a:rPr sz="2267" b="1" spc="-20" dirty="0">
                <a:latin typeface="Tahoma"/>
                <a:cs typeface="Tahoma"/>
              </a:rPr>
              <a:t>family</a:t>
            </a:r>
            <a:r>
              <a:rPr sz="2267" b="1" spc="-130" dirty="0">
                <a:latin typeface="Tahoma"/>
                <a:cs typeface="Tahoma"/>
              </a:rPr>
              <a:t> </a:t>
            </a:r>
            <a:r>
              <a:rPr sz="2267" b="1" spc="-37" dirty="0">
                <a:latin typeface="Tahoma"/>
                <a:cs typeface="Tahoma"/>
              </a:rPr>
              <a:t>member.</a:t>
            </a:r>
            <a:r>
              <a:rPr sz="2267" b="1" spc="-127" dirty="0">
                <a:latin typeface="Tahoma"/>
                <a:cs typeface="Tahoma"/>
              </a:rPr>
              <a:t> </a:t>
            </a:r>
            <a:r>
              <a:rPr sz="2267" b="1" spc="-37" dirty="0">
                <a:latin typeface="Tahoma"/>
                <a:cs typeface="Tahoma"/>
              </a:rPr>
              <a:t>This</a:t>
            </a:r>
            <a:r>
              <a:rPr sz="2267" b="1" spc="-130" dirty="0">
                <a:latin typeface="Tahoma"/>
                <a:cs typeface="Tahoma"/>
              </a:rPr>
              <a:t> </a:t>
            </a:r>
            <a:r>
              <a:rPr sz="2267" b="1" spc="-27" dirty="0">
                <a:latin typeface="Tahoma"/>
                <a:cs typeface="Tahoma"/>
              </a:rPr>
              <a:t>system</a:t>
            </a:r>
            <a:r>
              <a:rPr sz="2267" b="1" spc="-127" dirty="0">
                <a:latin typeface="Tahoma"/>
                <a:cs typeface="Tahoma"/>
              </a:rPr>
              <a:t> </a:t>
            </a:r>
            <a:r>
              <a:rPr sz="2267" b="1" spc="-117" dirty="0">
                <a:latin typeface="Tahoma"/>
                <a:cs typeface="Tahoma"/>
              </a:rPr>
              <a:t>was</a:t>
            </a:r>
            <a:r>
              <a:rPr sz="2267" b="1" spc="-130" dirty="0">
                <a:latin typeface="Tahoma"/>
                <a:cs typeface="Tahoma"/>
              </a:rPr>
              <a:t> </a:t>
            </a:r>
            <a:r>
              <a:rPr sz="2267" b="1" spc="-10" dirty="0">
                <a:latin typeface="Tahoma"/>
                <a:cs typeface="Tahoma"/>
              </a:rPr>
              <a:t>tested </a:t>
            </a:r>
            <a:r>
              <a:rPr sz="2267" b="1" spc="-653" dirty="0">
                <a:latin typeface="Tahoma"/>
                <a:cs typeface="Tahoma"/>
              </a:rPr>
              <a:t> </a:t>
            </a:r>
            <a:r>
              <a:rPr sz="2267" b="1" spc="-43" dirty="0">
                <a:latin typeface="Tahoma"/>
                <a:cs typeface="Tahoma"/>
              </a:rPr>
              <a:t>u</a:t>
            </a:r>
            <a:r>
              <a:rPr sz="2267" b="1" spc="-47" dirty="0">
                <a:latin typeface="Tahoma"/>
                <a:cs typeface="Tahoma"/>
              </a:rPr>
              <a:t>s</a:t>
            </a:r>
            <a:r>
              <a:rPr sz="2267" b="1" spc="-27" dirty="0">
                <a:latin typeface="Tahoma"/>
                <a:cs typeface="Tahoma"/>
              </a:rPr>
              <a:t>in</a:t>
            </a:r>
            <a:r>
              <a:rPr sz="2267" b="1" spc="-160" dirty="0">
                <a:latin typeface="Tahoma"/>
                <a:cs typeface="Tahoma"/>
              </a:rPr>
              <a:t>g</a:t>
            </a:r>
            <a:r>
              <a:rPr sz="2267" b="1" spc="-130" dirty="0">
                <a:latin typeface="Tahoma"/>
                <a:cs typeface="Tahoma"/>
              </a:rPr>
              <a:t> </a:t>
            </a:r>
            <a:r>
              <a:rPr sz="2267" b="1" spc="-47" dirty="0">
                <a:latin typeface="Tahoma"/>
                <a:cs typeface="Tahoma"/>
              </a:rPr>
              <a:t>s</a:t>
            </a:r>
            <a:r>
              <a:rPr sz="2267" b="1" spc="-27" dirty="0">
                <a:latin typeface="Tahoma"/>
                <a:cs typeface="Tahoma"/>
              </a:rPr>
              <a:t>i</a:t>
            </a:r>
            <a:r>
              <a:rPr sz="2267" b="1" spc="-53" dirty="0">
                <a:latin typeface="Tahoma"/>
                <a:cs typeface="Tahoma"/>
              </a:rPr>
              <a:t>m</a:t>
            </a:r>
            <a:r>
              <a:rPr sz="2267" b="1" spc="-43" dirty="0">
                <a:latin typeface="Tahoma"/>
                <a:cs typeface="Tahoma"/>
              </a:rPr>
              <a:t>u</a:t>
            </a:r>
            <a:r>
              <a:rPr sz="2267" b="1" spc="17" dirty="0">
                <a:latin typeface="Tahoma"/>
                <a:cs typeface="Tahoma"/>
              </a:rPr>
              <a:t>l</a:t>
            </a:r>
            <a:r>
              <a:rPr sz="2267" b="1" spc="-73" dirty="0">
                <a:latin typeface="Tahoma"/>
                <a:cs typeface="Tahoma"/>
              </a:rPr>
              <a:t>a</a:t>
            </a:r>
            <a:r>
              <a:rPr sz="2267" b="1" spc="3" dirty="0">
                <a:latin typeface="Tahoma"/>
                <a:cs typeface="Tahoma"/>
              </a:rPr>
              <a:t>t</a:t>
            </a:r>
            <a:r>
              <a:rPr sz="2267" b="1" spc="-23" dirty="0">
                <a:latin typeface="Tahoma"/>
                <a:cs typeface="Tahoma"/>
              </a:rPr>
              <a:t>e</a:t>
            </a:r>
            <a:r>
              <a:rPr sz="2267" b="1" spc="33" dirty="0">
                <a:latin typeface="Tahoma"/>
                <a:cs typeface="Tahoma"/>
              </a:rPr>
              <a:t>d</a:t>
            </a:r>
            <a:r>
              <a:rPr sz="2267" b="1" spc="-130" dirty="0">
                <a:latin typeface="Tahoma"/>
                <a:cs typeface="Tahoma"/>
              </a:rPr>
              <a:t> </a:t>
            </a:r>
            <a:r>
              <a:rPr sz="2267" b="1" spc="30" dirty="0">
                <a:latin typeface="Tahoma"/>
                <a:cs typeface="Tahoma"/>
              </a:rPr>
              <a:t>d</a:t>
            </a:r>
            <a:r>
              <a:rPr sz="2267" b="1" spc="-73" dirty="0">
                <a:latin typeface="Tahoma"/>
                <a:cs typeface="Tahoma"/>
              </a:rPr>
              <a:t>a</a:t>
            </a:r>
            <a:r>
              <a:rPr sz="2267" b="1" spc="3" dirty="0">
                <a:latin typeface="Tahoma"/>
                <a:cs typeface="Tahoma"/>
              </a:rPr>
              <a:t>t</a:t>
            </a:r>
            <a:r>
              <a:rPr sz="2267" b="1" spc="-70" dirty="0">
                <a:latin typeface="Tahoma"/>
                <a:cs typeface="Tahoma"/>
              </a:rPr>
              <a:t>a</a:t>
            </a:r>
            <a:r>
              <a:rPr sz="2267" b="1" spc="-130" dirty="0">
                <a:latin typeface="Tahoma"/>
                <a:cs typeface="Tahoma"/>
              </a:rPr>
              <a:t> </a:t>
            </a:r>
            <a:r>
              <a:rPr sz="2267" b="1" spc="-237" dirty="0">
                <a:latin typeface="Tahoma"/>
                <a:cs typeface="Tahoma"/>
              </a:rPr>
              <a:t>w</a:t>
            </a:r>
            <a:r>
              <a:rPr sz="2267" b="1" spc="-27" dirty="0">
                <a:latin typeface="Tahoma"/>
                <a:cs typeface="Tahoma"/>
              </a:rPr>
              <a:t>h</a:t>
            </a:r>
            <a:r>
              <a:rPr sz="2267" b="1" spc="-23" dirty="0">
                <a:latin typeface="Tahoma"/>
                <a:cs typeface="Tahoma"/>
              </a:rPr>
              <a:t>e</a:t>
            </a:r>
            <a:r>
              <a:rPr sz="2267" b="1" spc="-30" dirty="0">
                <a:latin typeface="Tahoma"/>
                <a:cs typeface="Tahoma"/>
              </a:rPr>
              <a:t>r</a:t>
            </a:r>
            <a:r>
              <a:rPr sz="2267" b="1" spc="-20" dirty="0">
                <a:latin typeface="Tahoma"/>
                <a:cs typeface="Tahoma"/>
              </a:rPr>
              <a:t>e</a:t>
            </a:r>
            <a:r>
              <a:rPr sz="2267" b="1" spc="-130" dirty="0">
                <a:latin typeface="Tahoma"/>
                <a:cs typeface="Tahoma"/>
              </a:rPr>
              <a:t> </a:t>
            </a:r>
            <a:r>
              <a:rPr sz="2267" b="1" spc="3" dirty="0">
                <a:latin typeface="Tahoma"/>
                <a:cs typeface="Tahoma"/>
              </a:rPr>
              <a:t>t</a:t>
            </a:r>
            <a:r>
              <a:rPr sz="2267" b="1" spc="-27" dirty="0">
                <a:latin typeface="Tahoma"/>
                <a:cs typeface="Tahoma"/>
              </a:rPr>
              <a:t>h</a:t>
            </a:r>
            <a:r>
              <a:rPr sz="2267" b="1" spc="-20" dirty="0">
                <a:latin typeface="Tahoma"/>
                <a:cs typeface="Tahoma"/>
              </a:rPr>
              <a:t>e</a:t>
            </a:r>
            <a:r>
              <a:rPr sz="2267" b="1" spc="-130" dirty="0">
                <a:latin typeface="Tahoma"/>
                <a:cs typeface="Tahoma"/>
              </a:rPr>
              <a:t> </a:t>
            </a:r>
            <a:r>
              <a:rPr sz="2267" b="1" spc="-27" dirty="0">
                <a:latin typeface="Tahoma"/>
                <a:cs typeface="Tahoma"/>
              </a:rPr>
              <a:t>h</a:t>
            </a:r>
            <a:r>
              <a:rPr sz="2267" b="1" spc="-23" dirty="0">
                <a:latin typeface="Tahoma"/>
                <a:cs typeface="Tahoma"/>
              </a:rPr>
              <a:t>e</a:t>
            </a:r>
            <a:r>
              <a:rPr sz="2267" b="1" spc="-73" dirty="0">
                <a:latin typeface="Tahoma"/>
                <a:cs typeface="Tahoma"/>
              </a:rPr>
              <a:t>a</a:t>
            </a:r>
            <a:r>
              <a:rPr sz="2267" b="1" spc="-30" dirty="0">
                <a:latin typeface="Tahoma"/>
                <a:cs typeface="Tahoma"/>
              </a:rPr>
              <a:t>r</a:t>
            </a:r>
            <a:r>
              <a:rPr sz="2267" b="1" spc="7" dirty="0">
                <a:latin typeface="Tahoma"/>
                <a:cs typeface="Tahoma"/>
              </a:rPr>
              <a:t>t</a:t>
            </a:r>
            <a:r>
              <a:rPr sz="2267" b="1" spc="-130" dirty="0">
                <a:latin typeface="Tahoma"/>
                <a:cs typeface="Tahoma"/>
              </a:rPr>
              <a:t> </a:t>
            </a:r>
            <a:r>
              <a:rPr sz="2267" b="1" spc="-30" dirty="0">
                <a:latin typeface="Tahoma"/>
                <a:cs typeface="Tahoma"/>
              </a:rPr>
              <a:t>r</a:t>
            </a:r>
            <a:r>
              <a:rPr sz="2267" b="1" spc="-73" dirty="0">
                <a:latin typeface="Tahoma"/>
                <a:cs typeface="Tahoma"/>
              </a:rPr>
              <a:t>a</a:t>
            </a:r>
            <a:r>
              <a:rPr sz="2267" b="1" spc="3" dirty="0">
                <a:latin typeface="Tahoma"/>
                <a:cs typeface="Tahoma"/>
              </a:rPr>
              <a:t>t</a:t>
            </a:r>
            <a:r>
              <a:rPr sz="2267" b="1" spc="-20" dirty="0">
                <a:latin typeface="Tahoma"/>
                <a:cs typeface="Tahoma"/>
              </a:rPr>
              <a:t>e</a:t>
            </a:r>
            <a:r>
              <a:rPr sz="2267" b="1" spc="-130" dirty="0">
                <a:latin typeface="Tahoma"/>
                <a:cs typeface="Tahoma"/>
              </a:rPr>
              <a:t> </a:t>
            </a:r>
            <a:r>
              <a:rPr sz="2267" b="1" spc="-237" dirty="0">
                <a:latin typeface="Tahoma"/>
                <a:cs typeface="Tahoma"/>
              </a:rPr>
              <a:t>w</a:t>
            </a:r>
            <a:r>
              <a:rPr sz="2267" b="1" spc="-73" dirty="0">
                <a:latin typeface="Tahoma"/>
                <a:cs typeface="Tahoma"/>
              </a:rPr>
              <a:t>a</a:t>
            </a:r>
            <a:r>
              <a:rPr sz="2267" b="1" spc="-43" dirty="0">
                <a:latin typeface="Tahoma"/>
                <a:cs typeface="Tahoma"/>
              </a:rPr>
              <a:t>s</a:t>
            </a:r>
            <a:r>
              <a:rPr sz="2267" b="1" spc="-130" dirty="0">
                <a:latin typeface="Tahoma"/>
                <a:cs typeface="Tahoma"/>
              </a:rPr>
              <a:t> </a:t>
            </a:r>
            <a:r>
              <a:rPr sz="2267" b="1" spc="-53" dirty="0">
                <a:latin typeface="Tahoma"/>
                <a:cs typeface="Tahoma"/>
              </a:rPr>
              <a:t>m</a:t>
            </a:r>
            <a:r>
              <a:rPr sz="2267" b="1" spc="-73" dirty="0">
                <a:latin typeface="Tahoma"/>
                <a:cs typeface="Tahoma"/>
              </a:rPr>
              <a:t>a</a:t>
            </a:r>
            <a:r>
              <a:rPr sz="2267" b="1" spc="-27" dirty="0">
                <a:latin typeface="Tahoma"/>
                <a:cs typeface="Tahoma"/>
              </a:rPr>
              <a:t>n</a:t>
            </a:r>
            <a:r>
              <a:rPr sz="2267" b="1" spc="-43" dirty="0">
                <a:latin typeface="Tahoma"/>
                <a:cs typeface="Tahoma"/>
              </a:rPr>
              <a:t>u</a:t>
            </a:r>
            <a:r>
              <a:rPr sz="2267" b="1" spc="-73" dirty="0">
                <a:latin typeface="Tahoma"/>
                <a:cs typeface="Tahoma"/>
              </a:rPr>
              <a:t>a</a:t>
            </a:r>
            <a:r>
              <a:rPr sz="2267" b="1" spc="17" dirty="0">
                <a:latin typeface="Tahoma"/>
                <a:cs typeface="Tahoma"/>
              </a:rPr>
              <a:t>ll</a:t>
            </a:r>
            <a:r>
              <a:rPr sz="2267" b="1" spc="3" dirty="0">
                <a:latin typeface="Tahoma"/>
                <a:cs typeface="Tahoma"/>
              </a:rPr>
              <a:t>y</a:t>
            </a:r>
            <a:r>
              <a:rPr sz="2267" b="1" spc="-130" dirty="0">
                <a:latin typeface="Tahoma"/>
                <a:cs typeface="Tahoma"/>
              </a:rPr>
              <a:t> </a:t>
            </a:r>
            <a:r>
              <a:rPr sz="2267" b="1" spc="-47" dirty="0">
                <a:latin typeface="Tahoma"/>
                <a:cs typeface="Tahoma"/>
              </a:rPr>
              <a:t>s</a:t>
            </a:r>
            <a:r>
              <a:rPr sz="2267" b="1" spc="-23" dirty="0">
                <a:latin typeface="Tahoma"/>
                <a:cs typeface="Tahoma"/>
              </a:rPr>
              <a:t>e</a:t>
            </a:r>
            <a:r>
              <a:rPr sz="2267" b="1" spc="7" dirty="0">
                <a:latin typeface="Tahoma"/>
                <a:cs typeface="Tahoma"/>
              </a:rPr>
              <a:t>t</a:t>
            </a:r>
            <a:r>
              <a:rPr sz="2267" b="1" spc="-130" dirty="0">
                <a:latin typeface="Tahoma"/>
                <a:cs typeface="Tahoma"/>
              </a:rPr>
              <a:t> </a:t>
            </a:r>
            <a:r>
              <a:rPr sz="2267" b="1" spc="3" dirty="0">
                <a:latin typeface="Tahoma"/>
                <a:cs typeface="Tahoma"/>
              </a:rPr>
              <a:t>t</a:t>
            </a:r>
            <a:r>
              <a:rPr sz="2267" b="1" spc="17" dirty="0">
                <a:latin typeface="Tahoma"/>
                <a:cs typeface="Tahoma"/>
              </a:rPr>
              <a:t>o</a:t>
            </a:r>
            <a:r>
              <a:rPr sz="2267" b="1" spc="-130" dirty="0">
                <a:latin typeface="Tahoma"/>
                <a:cs typeface="Tahoma"/>
              </a:rPr>
              <a:t> </a:t>
            </a:r>
            <a:r>
              <a:rPr sz="2267" b="1" spc="-23" dirty="0">
                <a:latin typeface="Tahoma"/>
                <a:cs typeface="Tahoma"/>
              </a:rPr>
              <a:t>e</a:t>
            </a:r>
            <a:r>
              <a:rPr sz="2267" b="1" spc="-200" dirty="0">
                <a:latin typeface="Tahoma"/>
                <a:cs typeface="Tahoma"/>
              </a:rPr>
              <a:t>x</a:t>
            </a:r>
            <a:r>
              <a:rPr sz="2267" b="1" spc="57" dirty="0">
                <a:latin typeface="Tahoma"/>
                <a:cs typeface="Tahoma"/>
              </a:rPr>
              <a:t>c</a:t>
            </a:r>
            <a:r>
              <a:rPr sz="2267" b="1" spc="-23" dirty="0">
                <a:latin typeface="Tahoma"/>
                <a:cs typeface="Tahoma"/>
              </a:rPr>
              <a:t>ee</a:t>
            </a:r>
            <a:r>
              <a:rPr sz="2267" b="1" spc="33" dirty="0">
                <a:latin typeface="Tahoma"/>
                <a:cs typeface="Tahoma"/>
              </a:rPr>
              <a:t>d</a:t>
            </a:r>
            <a:r>
              <a:rPr sz="2267" b="1" spc="-130" dirty="0">
                <a:latin typeface="Tahoma"/>
                <a:cs typeface="Tahoma"/>
              </a:rPr>
              <a:t> </a:t>
            </a:r>
            <a:r>
              <a:rPr sz="2267" b="1" spc="3" dirty="0">
                <a:latin typeface="Tahoma"/>
                <a:cs typeface="Tahoma"/>
              </a:rPr>
              <a:t>t</a:t>
            </a:r>
            <a:r>
              <a:rPr sz="2267" b="1" spc="-27" dirty="0">
                <a:latin typeface="Tahoma"/>
                <a:cs typeface="Tahoma"/>
              </a:rPr>
              <a:t>h</a:t>
            </a:r>
            <a:r>
              <a:rPr sz="2267" b="1" spc="-13" dirty="0">
                <a:latin typeface="Tahoma"/>
                <a:cs typeface="Tahoma"/>
              </a:rPr>
              <a:t>e  </a:t>
            </a:r>
            <a:r>
              <a:rPr sz="2267" b="1" spc="-17" dirty="0">
                <a:latin typeface="Tahoma"/>
                <a:cs typeface="Tahoma"/>
              </a:rPr>
              <a:t>threshold.</a:t>
            </a:r>
            <a:endParaRPr sz="2267">
              <a:latin typeface="Tahoma"/>
              <a:cs typeface="Tahom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a:solidFill>
              <a:schemeClr val="tx2"/>
            </a:solidFill>
          </a:defRPr>
        </a:defPPr>
      </a:lstStyle>
    </a:txDef>
  </a:objectDefaults>
  <a:extraClrSchemeLst/>
  <a:extLst>
    <a:ext uri="{05A4C25C-085E-4340-85A3-A5531E510DB2}">
      <thm15:themeFamily xmlns:thm15="http://schemas.microsoft.com/office/thememl/2012/main" name="729107_CorporateTemplate_ppt_031122" id="{E81ECB99-F2DE-FC44-B993-E5A209E9C071}" vid="{E056BC50-BFCB-5444-AECA-4841FEB0A9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1472</TotalTime>
  <Words>832</Words>
  <Application>Microsoft Office PowerPoint</Application>
  <PresentationFormat>Widescreen</PresentationFormat>
  <Paragraphs>76</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Calibri</vt:lpstr>
      <vt:lpstr>Cambria</vt:lpstr>
      <vt:lpstr>Microsoft Sans Serif</vt:lpstr>
      <vt:lpstr>Roboto</vt:lpstr>
      <vt:lpstr>Tahoma</vt:lpstr>
      <vt:lpstr>Trebuchet MS</vt:lpstr>
      <vt:lpstr>Verdana</vt:lpstr>
      <vt:lpstr>Wingdings</vt:lpstr>
      <vt:lpstr>Office Theme</vt:lpstr>
      <vt:lpstr>Problem statement :  IOT in Healthcare: Remote patient monitoring using IOT.</vt:lpstr>
      <vt:lpstr>PowerPoint Presentation</vt:lpstr>
      <vt:lpstr>PROBLEM STATEMENT DETAILING  </vt:lpstr>
      <vt:lpstr>SOLUTION</vt:lpstr>
      <vt:lpstr>Architecture Diagram</vt:lpstr>
      <vt:lpstr>User Interface</vt:lpstr>
      <vt:lpstr>Unique Features And Advantages </vt:lpstr>
      <vt:lpstr>System Overview ESP32 Microcontroller: Acts as the brain of the system,  reading sensor data and communicating with the cloud.</vt:lpstr>
      <vt:lpstr>Results and Testing</vt:lpstr>
      <vt:lpstr>   ALERTS</vt:lpstr>
      <vt:lpstr>PowerPoint Presentation</vt:lpstr>
      <vt:lpstr>CONCLUSION: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&lt;&lt;Idea Title&gt;&gt;</dc:title>
  <dc:subject/>
  <dc:creator>Nath, Reshmi (Cognizant)</dc:creator>
  <cp:keywords/>
  <dc:description/>
  <cp:lastModifiedBy>Syed Thameemuddin</cp:lastModifiedBy>
  <cp:revision>39</cp:revision>
  <dcterms:created xsi:type="dcterms:W3CDTF">2022-06-29T03:57:08Z</dcterms:created>
  <dcterms:modified xsi:type="dcterms:W3CDTF">2024-09-25T16:25:13Z</dcterms:modified>
  <cp:category/>
</cp:coreProperties>
</file>